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/>
              <a:t>Бактерии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96336" y="3886200"/>
            <a:ext cx="1242864" cy="914400"/>
          </a:xfrm>
        </p:spPr>
        <p:txBody>
          <a:bodyPr>
            <a:noAutofit/>
          </a:bodyPr>
          <a:lstStyle/>
          <a:p>
            <a:pPr algn="r"/>
            <a:r>
              <a:rPr lang="ru-RU" sz="4400" dirty="0" err="1" smtClean="0"/>
              <a:t>ОГЭ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028651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686800" cy="4968552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latin typeface="Times New Roman"/>
                <a:ea typeface="Times New Roman"/>
              </a:rPr>
              <a:t>Бактерии </a:t>
            </a:r>
            <a:r>
              <a:rPr lang="ru-RU" dirty="0">
                <a:latin typeface="Times New Roman"/>
                <a:ea typeface="Times New Roman"/>
              </a:rPr>
              <a:t>(др.-греч. βα</a:t>
            </a:r>
            <a:r>
              <a:rPr lang="ru-RU" dirty="0" err="1">
                <a:latin typeface="Times New Roman"/>
                <a:ea typeface="Times New Roman"/>
              </a:rPr>
              <a:t>κτήριον</a:t>
            </a:r>
            <a:r>
              <a:rPr lang="ru-RU" dirty="0">
                <a:latin typeface="Times New Roman"/>
                <a:ea typeface="Times New Roman"/>
              </a:rPr>
              <a:t> — палочка) — группа (царство) </a:t>
            </a:r>
            <a:r>
              <a:rPr lang="ru-RU" dirty="0" err="1">
                <a:latin typeface="Times New Roman"/>
                <a:ea typeface="Times New Roman"/>
              </a:rPr>
              <a:t>прокариотных</a:t>
            </a:r>
            <a:r>
              <a:rPr lang="ru-RU" dirty="0">
                <a:latin typeface="Times New Roman"/>
                <a:ea typeface="Times New Roman"/>
              </a:rPr>
              <a:t> (безъядерных) микроорганизмов, чаще всего одноклеточных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</a:p>
          <a:p>
            <a:pPr marL="0" indent="0">
              <a:buNone/>
            </a:pPr>
            <a:endParaRPr lang="ru-RU" dirty="0" smtClean="0">
              <a:latin typeface="Times New Roman"/>
              <a:ea typeface="Times New Roman"/>
            </a:endParaRPr>
          </a:p>
          <a:p>
            <a:r>
              <a:rPr lang="ru-RU" dirty="0">
                <a:latin typeface="Times New Roman"/>
                <a:ea typeface="Times New Roman"/>
              </a:rPr>
              <a:t>Из обязательных клеточных структур бактерий выделяют три: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•</a:t>
            </a:r>
            <a:r>
              <a:rPr lang="ru-RU" dirty="0" err="1">
                <a:latin typeface="Times New Roman"/>
                <a:ea typeface="Times New Roman"/>
              </a:rPr>
              <a:t>нуклеоид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•рибосомы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•цитоплазматическая мембрана (</a:t>
            </a:r>
            <a:r>
              <a:rPr lang="ru-RU" dirty="0" err="1">
                <a:latin typeface="Times New Roman"/>
                <a:ea typeface="Times New Roman"/>
              </a:rPr>
              <a:t>ЦПМ</a:t>
            </a:r>
            <a:r>
              <a:rPr lang="ru-RU" dirty="0">
                <a:latin typeface="Times New Roman"/>
                <a:ea typeface="Times New Roman"/>
              </a:rPr>
              <a:t>)</a:t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5892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 внешней стороны от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ЦПМ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находятся несколько слоёв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(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клеточная стенка, капсула, слизистый чехол), называемых клеточной оболочкой, а также поверхностные структуры (жгутики, ворсинки).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ЦПМ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и цитоплазму объединяют вместе в понятие </a:t>
            </a:r>
            <a:r>
              <a:rPr lang="ru-RU" b="1" u="sng" dirty="0">
                <a:latin typeface="Times New Roman"/>
                <a:ea typeface="Times New Roman"/>
                <a:cs typeface="Times New Roman"/>
              </a:rPr>
              <a:t>протопласт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3335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7623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966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Жизнедеятельность бактерий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indent="450215" algn="just"/>
            <a:r>
              <a:rPr lang="ru-RU" u="sng" dirty="0" smtClean="0">
                <a:latin typeface="Times New Roman"/>
                <a:ea typeface="Times New Roman"/>
              </a:rPr>
              <a:t>Питание </a:t>
            </a:r>
            <a:endParaRPr lang="ru-RU" dirty="0"/>
          </a:p>
          <a:p>
            <a:pPr indent="450215" algn="just"/>
            <a:r>
              <a:rPr lang="ru-RU" dirty="0" err="1">
                <a:latin typeface="Times New Roman"/>
                <a:ea typeface="Times New Roman"/>
              </a:rPr>
              <a:t>Сапротрофы</a:t>
            </a:r>
            <a:r>
              <a:rPr lang="ru-RU" dirty="0">
                <a:latin typeface="Times New Roman"/>
                <a:ea typeface="Times New Roman"/>
              </a:rPr>
              <a:t> (веществами мертвых организмов) </a:t>
            </a:r>
            <a:endParaRPr lang="ru-RU" dirty="0"/>
          </a:p>
          <a:p>
            <a:pPr indent="450215" algn="just"/>
            <a:r>
              <a:rPr lang="ru-RU" dirty="0">
                <a:latin typeface="Times New Roman"/>
                <a:ea typeface="Times New Roman"/>
              </a:rPr>
              <a:t>Паразиты (веществами живых организмов) </a:t>
            </a:r>
            <a:endParaRPr lang="ru-RU" dirty="0"/>
          </a:p>
          <a:p>
            <a:pPr indent="450215" algn="just"/>
            <a:r>
              <a:rPr lang="ru-RU" u="sng" dirty="0">
                <a:latin typeface="Times New Roman"/>
                <a:ea typeface="Times New Roman"/>
              </a:rPr>
              <a:t>Дыхание </a:t>
            </a:r>
            <a:endParaRPr lang="ru-RU" dirty="0"/>
          </a:p>
          <a:p>
            <a:pPr indent="450215" algn="just"/>
            <a:r>
              <a:rPr lang="ru-RU" dirty="0">
                <a:latin typeface="Times New Roman"/>
                <a:ea typeface="Times New Roman"/>
              </a:rPr>
              <a:t>Аэробные (дышат кислородом как растения и выделяют углекислый газ) </a:t>
            </a:r>
            <a:endParaRPr lang="ru-RU" dirty="0"/>
          </a:p>
          <a:p>
            <a:pPr indent="450215" algn="just"/>
            <a:r>
              <a:rPr lang="ru-RU" dirty="0">
                <a:latin typeface="Times New Roman"/>
                <a:ea typeface="Times New Roman"/>
              </a:rPr>
              <a:t>Анаэробные (не нуждаются в кислороде) </a:t>
            </a:r>
            <a:endParaRPr lang="ru-RU" dirty="0"/>
          </a:p>
          <a:p>
            <a:pPr indent="450215" algn="just"/>
            <a:r>
              <a:rPr lang="ru-RU" u="sng" dirty="0">
                <a:latin typeface="Times New Roman"/>
                <a:ea typeface="Times New Roman"/>
              </a:rPr>
              <a:t>Движение </a:t>
            </a:r>
            <a:endParaRPr lang="ru-RU" dirty="0"/>
          </a:p>
          <a:p>
            <a:pPr indent="450215" algn="just"/>
            <a:r>
              <a:rPr lang="ru-RU" dirty="0">
                <a:latin typeface="Times New Roman"/>
                <a:ea typeface="Times New Roman"/>
              </a:rPr>
              <a:t>С помощью жгутиков или за счет волно­образных со­кращений </a:t>
            </a:r>
            <a:endParaRPr lang="ru-RU" dirty="0"/>
          </a:p>
          <a:p>
            <a:pPr indent="450215" algn="just"/>
            <a:r>
              <a:rPr lang="ru-RU" u="sng" dirty="0">
                <a:latin typeface="Times New Roman"/>
                <a:ea typeface="Times New Roman"/>
              </a:rPr>
              <a:t>Размножение </a:t>
            </a:r>
            <a:endParaRPr lang="ru-RU" dirty="0"/>
          </a:p>
          <a:p>
            <a:pPr indent="450215" algn="just"/>
            <a:r>
              <a:rPr lang="ru-RU" dirty="0">
                <a:latin typeface="Times New Roman"/>
                <a:ea typeface="Times New Roman"/>
              </a:rPr>
              <a:t>Бактерии размножаются делением: материнская клетка делится на две дочерних. Уже через 20–30 мин. молодые клетки также приступают к делению.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499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Бактерии </a:t>
            </a:r>
            <a:r>
              <a:rPr lang="ru-RU" dirty="0"/>
              <a:t>играют важную роль в круговороте веществ в природе. </a:t>
            </a:r>
            <a:endParaRPr lang="ru-RU" dirty="0" smtClean="0"/>
          </a:p>
          <a:p>
            <a:r>
              <a:rPr lang="ru-RU" dirty="0" smtClean="0"/>
              <a:t>Почвенные </a:t>
            </a:r>
            <a:r>
              <a:rPr lang="ru-RU" dirty="0"/>
              <a:t>бактерии разлагают отмершие организмы, превращая органическое вещество в минеральные соли, необходимые растениям. </a:t>
            </a:r>
            <a:endParaRPr lang="ru-RU" dirty="0" smtClean="0"/>
          </a:p>
          <a:p>
            <a:r>
              <a:rPr lang="ru-RU" dirty="0" smtClean="0"/>
              <a:t>Болезнетворные </a:t>
            </a:r>
            <a:r>
              <a:rPr lang="ru-RU" dirty="0"/>
              <a:t>бактерии вызывают опасные заболевания человека, животных, растений. </a:t>
            </a:r>
            <a:endParaRPr lang="ru-RU" dirty="0" smtClean="0"/>
          </a:p>
          <a:p>
            <a:r>
              <a:rPr lang="ru-RU" dirty="0" smtClean="0"/>
              <a:t>Бактерии </a:t>
            </a:r>
            <a:r>
              <a:rPr lang="ru-RU" dirty="0"/>
              <a:t>гниения и брожения могут вызвать порчу продуктов, но человек научился использовать бактерии брожения для производства продуктов и приготовления кормов.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организме человека и животных также живут бактерии брожения, способствующие пищеварению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02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45351" cy="626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085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8997521"/>
              </p:ext>
            </p:extLst>
          </p:nvPr>
        </p:nvGraphicFramePr>
        <p:xfrm>
          <a:off x="683568" y="1196753"/>
          <a:ext cx="7920880" cy="517931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928502"/>
                <a:gridCol w="3992378"/>
              </a:tblGrid>
              <a:tr h="4956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Raavi"/>
                        </a:rPr>
                        <a:t>Вирусные заболевания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Raav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  <a:cs typeface="Raavi"/>
                        </a:rPr>
                        <a:t>Бактериальные заболевания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Raav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6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Raavi"/>
                        </a:rPr>
                        <a:t>Грипп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Raav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Raavi"/>
                        </a:rPr>
                        <a:t>Дифтерия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Raav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6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Raavi"/>
                        </a:rPr>
                        <a:t>Простуда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Raav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Raavi"/>
                        </a:rPr>
                        <a:t>Туберкулез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Raav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6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Raavi"/>
                        </a:rPr>
                        <a:t>Оспа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Raav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Raavi"/>
                        </a:rPr>
                        <a:t>Коклюш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Raav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6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Raavi"/>
                        </a:rPr>
                        <a:t>Свинка (паротит)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Raav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Raavi"/>
                        </a:rPr>
                        <a:t>Гонорея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Raav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6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Raavi"/>
                        </a:rPr>
                        <a:t>Корь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Raav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Raavi"/>
                        </a:rPr>
                        <a:t>Сифилис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Raav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6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Raavi"/>
                        </a:rPr>
                        <a:t>Коревая краснуха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Raav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Raavi"/>
                        </a:rPr>
                        <a:t>Тиф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Raav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7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Raavi"/>
                        </a:rPr>
                        <a:t>Полиомиелит (детский паралич)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Raav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Raavi"/>
                        </a:rPr>
                        <a:t>Столбняк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Raav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6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Raavi"/>
                        </a:rPr>
                        <a:t>Желтая лихорадка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Raav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Raavi"/>
                        </a:rPr>
                        <a:t>Холера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Raav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6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Raavi"/>
                        </a:rPr>
                        <a:t> Энцефалит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Raav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Raavi"/>
                        </a:rPr>
                        <a:t>Сальмонеллез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Raav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27426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</TotalTime>
  <Words>244</Words>
  <Application>Microsoft Office PowerPoint</Application>
  <PresentationFormat>Экран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Бактерии</vt:lpstr>
      <vt:lpstr>Презентация PowerPoint</vt:lpstr>
      <vt:lpstr>Презентация PowerPoint</vt:lpstr>
      <vt:lpstr>Презентация PowerPoint</vt:lpstr>
      <vt:lpstr>Жизнедеятельность бактерий</vt:lpstr>
      <vt:lpstr>Значение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Бактерии</dc:title>
  <dc:creator>Гаджи Магомедов</dc:creator>
  <cp:lastModifiedBy>Гаджи Магомедов</cp:lastModifiedBy>
  <cp:revision>3</cp:revision>
  <dcterms:created xsi:type="dcterms:W3CDTF">2017-10-02T21:52:45Z</dcterms:created>
  <dcterms:modified xsi:type="dcterms:W3CDTF">2017-11-06T12:23:35Z</dcterms:modified>
</cp:coreProperties>
</file>