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Бактерии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Заболевания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18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856709" cy="5191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220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873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Бактерии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 smtClean="0"/>
              <a:t>Возбудители заболеваний животных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5576" y="1916832"/>
            <a:ext cx="3657600" cy="3048000"/>
          </a:xfrm>
        </p:spPr>
        <p:txBody>
          <a:bodyPr/>
          <a:lstStyle/>
          <a:p>
            <a:r>
              <a:rPr lang="ru-RU" dirty="0" err="1" smtClean="0"/>
              <a:t>Сальмонелез</a:t>
            </a:r>
            <a:endParaRPr lang="ru-RU" dirty="0" smtClean="0"/>
          </a:p>
          <a:p>
            <a:r>
              <a:rPr lang="ru-RU" dirty="0" smtClean="0"/>
              <a:t>Сибирская язва</a:t>
            </a:r>
          </a:p>
          <a:p>
            <a:r>
              <a:rPr lang="ru-RU" dirty="0" smtClean="0"/>
              <a:t>Сап</a:t>
            </a:r>
          </a:p>
          <a:p>
            <a:r>
              <a:rPr lang="ru-RU" dirty="0" smtClean="0"/>
              <a:t>Бруцеллез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400" dirty="0" smtClean="0"/>
              <a:t>Возбудители заболеваний растений</a:t>
            </a:r>
            <a:endParaRPr lang="ru-RU" sz="24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1916832"/>
            <a:ext cx="3657600" cy="3048000"/>
          </a:xfrm>
        </p:spPr>
        <p:txBody>
          <a:bodyPr/>
          <a:lstStyle/>
          <a:p>
            <a:r>
              <a:rPr lang="ru-RU" dirty="0" smtClean="0"/>
              <a:t>Корневая гниль</a:t>
            </a:r>
          </a:p>
          <a:p>
            <a:r>
              <a:rPr lang="ru-RU" dirty="0" smtClean="0"/>
              <a:t>Бактериальные ожоги</a:t>
            </a:r>
          </a:p>
          <a:p>
            <a:r>
              <a:rPr lang="ru-RU" dirty="0" smtClean="0"/>
              <a:t>Пятнистость листьев</a:t>
            </a:r>
          </a:p>
          <a:p>
            <a:r>
              <a:rPr lang="ru-RU" dirty="0" smtClean="0"/>
              <a:t>Парша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280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21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NewsPrint</vt:lpstr>
      <vt:lpstr>Бактерии</vt:lpstr>
      <vt:lpstr>Презентация PowerPoint</vt:lpstr>
      <vt:lpstr>Бактерии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Бактерии</dc:title>
  <dc:creator>Гаджи Магомедов</dc:creator>
  <cp:lastModifiedBy>Гаджи Магомедов</cp:lastModifiedBy>
  <cp:revision>1</cp:revision>
  <dcterms:created xsi:type="dcterms:W3CDTF">2017-10-15T19:02:56Z</dcterms:created>
  <dcterms:modified xsi:type="dcterms:W3CDTF">2017-10-15T19:13:12Z</dcterms:modified>
</cp:coreProperties>
</file>