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Грибы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Значение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18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873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Грибы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55576" y="404664"/>
            <a:ext cx="3657600" cy="639762"/>
          </a:xfrm>
        </p:spPr>
        <p:txBody>
          <a:bodyPr/>
          <a:lstStyle/>
          <a:p>
            <a:r>
              <a:rPr lang="ru-RU" dirty="0" smtClean="0"/>
              <a:t>Значение грибов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323528" y="1329264"/>
            <a:ext cx="4093024" cy="3048000"/>
          </a:xfrm>
        </p:spPr>
        <p:txBody>
          <a:bodyPr/>
          <a:lstStyle/>
          <a:p>
            <a:r>
              <a:rPr lang="ru-RU" dirty="0"/>
              <a:t>1 – </a:t>
            </a:r>
            <a:r>
              <a:rPr lang="ru-RU" dirty="0" err="1"/>
              <a:t>Редуценты</a:t>
            </a:r>
            <a:endParaRPr lang="ru-RU" dirty="0"/>
          </a:p>
          <a:p>
            <a:r>
              <a:rPr lang="ru-RU" dirty="0"/>
              <a:t>2 – Образователи почвы</a:t>
            </a:r>
          </a:p>
          <a:p>
            <a:r>
              <a:rPr lang="ru-RU" dirty="0"/>
              <a:t>3 – Промышленность</a:t>
            </a:r>
          </a:p>
          <a:p>
            <a:r>
              <a:rPr lang="ru-RU" dirty="0"/>
              <a:t>	</a:t>
            </a:r>
            <a:r>
              <a:rPr lang="ru-RU" dirty="0" smtClean="0"/>
              <a:t>Дрожжи</a:t>
            </a:r>
            <a:endParaRPr lang="ru-RU" dirty="0"/>
          </a:p>
          <a:p>
            <a:r>
              <a:rPr lang="ru-RU" dirty="0"/>
              <a:t>	</a:t>
            </a:r>
            <a:r>
              <a:rPr lang="ru-RU" dirty="0" err="1"/>
              <a:t>Пеницилл</a:t>
            </a:r>
            <a:r>
              <a:rPr lang="ru-RU" dirty="0"/>
              <a:t> – производство сыров</a:t>
            </a:r>
          </a:p>
          <a:p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dirty="0"/>
              <a:t>4 – Источник антибиотиков </a:t>
            </a:r>
          </a:p>
          <a:p>
            <a:r>
              <a:rPr lang="ru-RU" sz="2600" dirty="0"/>
              <a:t>5 – Источник новых лекарственных соединений</a:t>
            </a:r>
          </a:p>
          <a:p>
            <a:r>
              <a:rPr lang="ru-RU" sz="2600" dirty="0"/>
              <a:t>6 – генетические исследования</a:t>
            </a:r>
          </a:p>
          <a:p>
            <a:r>
              <a:rPr lang="ru-RU" sz="2600" dirty="0"/>
              <a:t>7 – Кормовой белок</a:t>
            </a:r>
          </a:p>
          <a:p>
            <a:r>
              <a:rPr lang="ru-RU" sz="2600" dirty="0"/>
              <a:t>8 – Пищевое значение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28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873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Грибы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3657600" cy="639762"/>
          </a:xfrm>
        </p:spPr>
        <p:txBody>
          <a:bodyPr/>
          <a:lstStyle/>
          <a:p>
            <a:r>
              <a:rPr lang="ru-RU" dirty="0" smtClean="0"/>
              <a:t>Отрицательное значение грибов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323528" y="1329264"/>
            <a:ext cx="7992888" cy="3048000"/>
          </a:xfrm>
        </p:spPr>
        <p:txBody>
          <a:bodyPr/>
          <a:lstStyle/>
          <a:p>
            <a:r>
              <a:rPr lang="ru-RU" dirty="0"/>
              <a:t>1 – Порча пищевых продуктов и материалов</a:t>
            </a:r>
          </a:p>
          <a:p>
            <a:r>
              <a:rPr lang="ru-RU" dirty="0"/>
              <a:t>2 - Вызывают аллергические заболевания человека, стригущий лишай, молочница, грибковые заболевания кожи.</a:t>
            </a:r>
          </a:p>
          <a:p>
            <a:r>
              <a:rPr lang="ru-RU" dirty="0"/>
              <a:t>3 - Возбудители заболеваний растений (фитофтора, мучнистая роса, бурая гниль, парша, спорынья)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14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</TotalTime>
  <Words>82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NewsPrint</vt:lpstr>
      <vt:lpstr>Грибы</vt:lpstr>
      <vt:lpstr>Грибы</vt:lpstr>
      <vt:lpstr>Грибы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Бактерии</dc:title>
  <dc:creator>Гаджи Магомедов</dc:creator>
  <cp:lastModifiedBy>School1apr</cp:lastModifiedBy>
  <cp:revision>2</cp:revision>
  <dcterms:created xsi:type="dcterms:W3CDTF">2017-10-15T19:02:56Z</dcterms:created>
  <dcterms:modified xsi:type="dcterms:W3CDTF">2017-10-24T07:56:51Z</dcterms:modified>
</cp:coreProperties>
</file>