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6" r:id="rId7"/>
    <p:sldId id="257" r:id="rId8"/>
    <p:sldId id="258" r:id="rId9"/>
    <p:sldId id="260" r:id="rId10"/>
    <p:sldId id="261" r:id="rId11"/>
    <p:sldId id="265" r:id="rId12"/>
    <p:sldId id="266" r:id="rId13"/>
    <p:sldId id="264" r:id="rId14"/>
    <p:sldId id="262" r:id="rId15"/>
    <p:sldId id="263" r:id="rId16"/>
    <p:sldId id="259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CA6D8-F3F4-4FB5-8A73-EC19A347C68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B6A59D-5671-40C8-87F7-DC35DCDC0BBF}">
      <dgm:prSet phldrT="[Текст]"/>
      <dgm:spPr/>
      <dgm:t>
        <a:bodyPr/>
        <a:lstStyle/>
        <a:p>
          <a:r>
            <a:rPr lang="ru-RU" dirty="0" smtClean="0"/>
            <a:t>водоросли</a:t>
          </a:r>
          <a:endParaRPr lang="ru-RU" dirty="0"/>
        </a:p>
      </dgm:t>
    </dgm:pt>
    <dgm:pt modelId="{171396A4-E415-448E-9147-AD632466E3AD}" type="parTrans" cxnId="{09321FAA-F018-4FAC-B53A-CC8143D7EC49}">
      <dgm:prSet/>
      <dgm:spPr/>
      <dgm:t>
        <a:bodyPr/>
        <a:lstStyle/>
        <a:p>
          <a:endParaRPr lang="ru-RU"/>
        </a:p>
      </dgm:t>
    </dgm:pt>
    <dgm:pt modelId="{B9236CE3-19D0-4B4D-9B9C-66BAF5F8E8AC}" type="sibTrans" cxnId="{09321FAA-F018-4FAC-B53A-CC8143D7EC49}">
      <dgm:prSet/>
      <dgm:spPr/>
      <dgm:t>
        <a:bodyPr/>
        <a:lstStyle/>
        <a:p>
          <a:endParaRPr lang="ru-RU"/>
        </a:p>
      </dgm:t>
    </dgm:pt>
    <dgm:pt modelId="{E91DE34D-637A-4649-9716-05B98C578C89}">
      <dgm:prSet phldrT="[Текст]"/>
      <dgm:spPr/>
      <dgm:t>
        <a:bodyPr/>
        <a:lstStyle/>
        <a:p>
          <a:r>
            <a:rPr lang="ru-RU" dirty="0" smtClean="0"/>
            <a:t>Зеленые </a:t>
          </a:r>
          <a:endParaRPr lang="ru-RU" dirty="0"/>
        </a:p>
      </dgm:t>
    </dgm:pt>
    <dgm:pt modelId="{BB46EAB4-8BB3-4928-BE12-7380D7EF4E64}" type="parTrans" cxnId="{DF8D21A3-0B33-48CF-9A06-286D7418DFD0}">
      <dgm:prSet/>
      <dgm:spPr/>
      <dgm:t>
        <a:bodyPr/>
        <a:lstStyle/>
        <a:p>
          <a:endParaRPr lang="ru-RU"/>
        </a:p>
      </dgm:t>
    </dgm:pt>
    <dgm:pt modelId="{C7FD5D97-3823-48F6-8AD9-D74441E7993A}" type="sibTrans" cxnId="{DF8D21A3-0B33-48CF-9A06-286D7418DFD0}">
      <dgm:prSet/>
      <dgm:spPr/>
      <dgm:t>
        <a:bodyPr/>
        <a:lstStyle/>
        <a:p>
          <a:endParaRPr lang="ru-RU"/>
        </a:p>
      </dgm:t>
    </dgm:pt>
    <dgm:pt modelId="{7C31DF44-2FFB-4092-85E2-467C7A43DDE4}">
      <dgm:prSet phldrT="[Текст]"/>
      <dgm:spPr/>
      <dgm:t>
        <a:bodyPr/>
        <a:lstStyle/>
        <a:p>
          <a:r>
            <a:rPr lang="ru-RU" dirty="0" smtClean="0"/>
            <a:t>Красные </a:t>
          </a:r>
          <a:endParaRPr lang="ru-RU" dirty="0"/>
        </a:p>
      </dgm:t>
    </dgm:pt>
    <dgm:pt modelId="{6222B473-D9E0-4801-BDB9-3813A9864008}" type="parTrans" cxnId="{7317B82F-EBEC-429E-A469-CB4E5DD26DCE}">
      <dgm:prSet/>
      <dgm:spPr/>
      <dgm:t>
        <a:bodyPr/>
        <a:lstStyle/>
        <a:p>
          <a:endParaRPr lang="ru-RU"/>
        </a:p>
      </dgm:t>
    </dgm:pt>
    <dgm:pt modelId="{892338E8-268B-4C9A-87A5-00BA69B46587}" type="sibTrans" cxnId="{7317B82F-EBEC-429E-A469-CB4E5DD26DCE}">
      <dgm:prSet/>
      <dgm:spPr/>
      <dgm:t>
        <a:bodyPr/>
        <a:lstStyle/>
        <a:p>
          <a:endParaRPr lang="ru-RU"/>
        </a:p>
      </dgm:t>
    </dgm:pt>
    <dgm:pt modelId="{CC084637-6348-4060-97C0-D57364372A7A}">
      <dgm:prSet/>
      <dgm:spPr/>
      <dgm:t>
        <a:bodyPr/>
        <a:lstStyle/>
        <a:p>
          <a:r>
            <a:rPr lang="ru-RU" dirty="0" smtClean="0"/>
            <a:t>Бурые </a:t>
          </a:r>
          <a:endParaRPr lang="ru-RU" dirty="0"/>
        </a:p>
      </dgm:t>
    </dgm:pt>
    <dgm:pt modelId="{5324D0DD-A792-484D-B2AA-7C44917E2F52}" type="parTrans" cxnId="{4425C4CF-B7B1-446E-995F-8E40893F0EB7}">
      <dgm:prSet/>
      <dgm:spPr/>
    </dgm:pt>
    <dgm:pt modelId="{DE9C8A48-8699-4F72-8C2A-E78511664574}" type="sibTrans" cxnId="{4425C4CF-B7B1-446E-995F-8E40893F0EB7}">
      <dgm:prSet/>
      <dgm:spPr/>
    </dgm:pt>
    <dgm:pt modelId="{E430ED51-C8AA-4FC9-BFF7-27D3BDFB3B3A}" type="pres">
      <dgm:prSet presAssocID="{61ECA6D8-F3F4-4FB5-8A73-EC19A347C6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304E03-B9B5-4A76-94F6-D922D9A7307D}" type="pres">
      <dgm:prSet presAssocID="{BEB6A59D-5671-40C8-87F7-DC35DCDC0BBF}" presName="hierRoot1" presStyleCnt="0"/>
      <dgm:spPr/>
    </dgm:pt>
    <dgm:pt modelId="{72B0ECA9-4BED-4054-92A1-F74E5AE4A819}" type="pres">
      <dgm:prSet presAssocID="{BEB6A59D-5671-40C8-87F7-DC35DCDC0BBF}" presName="composite" presStyleCnt="0"/>
      <dgm:spPr/>
    </dgm:pt>
    <dgm:pt modelId="{0B14B5BE-7C58-420D-95C9-E23744295E90}" type="pres">
      <dgm:prSet presAssocID="{BEB6A59D-5671-40C8-87F7-DC35DCDC0BBF}" presName="background" presStyleLbl="node0" presStyleIdx="0" presStyleCnt="1"/>
      <dgm:spPr/>
    </dgm:pt>
    <dgm:pt modelId="{E880423B-4038-4836-9DC9-650E787AC4DD}" type="pres">
      <dgm:prSet presAssocID="{BEB6A59D-5671-40C8-87F7-DC35DCDC0BB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15BB8-57A6-4A04-A135-B415727EA6A1}" type="pres">
      <dgm:prSet presAssocID="{BEB6A59D-5671-40C8-87F7-DC35DCDC0BBF}" presName="hierChild2" presStyleCnt="0"/>
      <dgm:spPr/>
    </dgm:pt>
    <dgm:pt modelId="{AFD8B64A-81AA-4F8D-BE7B-C5E97CD4D38F}" type="pres">
      <dgm:prSet presAssocID="{BB46EAB4-8BB3-4928-BE12-7380D7EF4E6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910C68E-7A2D-48ED-83A8-1D908E78BD13}" type="pres">
      <dgm:prSet presAssocID="{E91DE34D-637A-4649-9716-05B98C578C89}" presName="hierRoot2" presStyleCnt="0"/>
      <dgm:spPr/>
    </dgm:pt>
    <dgm:pt modelId="{E5162D0A-E75B-4686-BFEF-996F128685C6}" type="pres">
      <dgm:prSet presAssocID="{E91DE34D-637A-4649-9716-05B98C578C89}" presName="composite2" presStyleCnt="0"/>
      <dgm:spPr/>
    </dgm:pt>
    <dgm:pt modelId="{74D1B50F-5ABB-48FB-827F-64F13AFE582A}" type="pres">
      <dgm:prSet presAssocID="{E91DE34D-637A-4649-9716-05B98C578C89}" presName="background2" presStyleLbl="node2" presStyleIdx="0" presStyleCnt="3"/>
      <dgm:spPr/>
    </dgm:pt>
    <dgm:pt modelId="{7BBC286F-26D6-4CA3-AF0A-82194EE9332A}" type="pres">
      <dgm:prSet presAssocID="{E91DE34D-637A-4649-9716-05B98C578C8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D0CABF-BA13-4E2C-A86D-1B1A5FB04C73}" type="pres">
      <dgm:prSet presAssocID="{E91DE34D-637A-4649-9716-05B98C578C89}" presName="hierChild3" presStyleCnt="0"/>
      <dgm:spPr/>
    </dgm:pt>
    <dgm:pt modelId="{9C8B0440-F5A3-4B7A-843F-BC0D8AD3299B}" type="pres">
      <dgm:prSet presAssocID="{5324D0DD-A792-484D-B2AA-7C44917E2F52}" presName="Name10" presStyleLbl="parChTrans1D2" presStyleIdx="1" presStyleCnt="3"/>
      <dgm:spPr/>
    </dgm:pt>
    <dgm:pt modelId="{B2B2325C-980F-439E-9D32-9A74197E042D}" type="pres">
      <dgm:prSet presAssocID="{CC084637-6348-4060-97C0-D57364372A7A}" presName="hierRoot2" presStyleCnt="0"/>
      <dgm:spPr/>
    </dgm:pt>
    <dgm:pt modelId="{FE860B83-A555-47FA-B0DA-2BCBF297BDD2}" type="pres">
      <dgm:prSet presAssocID="{CC084637-6348-4060-97C0-D57364372A7A}" presName="composite2" presStyleCnt="0"/>
      <dgm:spPr/>
    </dgm:pt>
    <dgm:pt modelId="{253E18F8-49B4-4823-A8CD-1D3F486D5F6F}" type="pres">
      <dgm:prSet presAssocID="{CC084637-6348-4060-97C0-D57364372A7A}" presName="background2" presStyleLbl="node2" presStyleIdx="1" presStyleCnt="3"/>
      <dgm:spPr/>
    </dgm:pt>
    <dgm:pt modelId="{63860BD4-0303-4E4E-B10E-9940FCAE374C}" type="pres">
      <dgm:prSet presAssocID="{CC084637-6348-4060-97C0-D57364372A7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13F89-4584-437F-9BD4-B13FE297CABB}" type="pres">
      <dgm:prSet presAssocID="{CC084637-6348-4060-97C0-D57364372A7A}" presName="hierChild3" presStyleCnt="0"/>
      <dgm:spPr/>
    </dgm:pt>
    <dgm:pt modelId="{4AFEC64F-5FD3-4C92-9864-3C7284B60B8E}" type="pres">
      <dgm:prSet presAssocID="{6222B473-D9E0-4801-BDB9-3813A986400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BA824C7-488A-40B7-BF84-F7C0ABB78EFE}" type="pres">
      <dgm:prSet presAssocID="{7C31DF44-2FFB-4092-85E2-467C7A43DDE4}" presName="hierRoot2" presStyleCnt="0"/>
      <dgm:spPr/>
    </dgm:pt>
    <dgm:pt modelId="{8E4E3055-B037-4D22-AD73-0D8D1C39C321}" type="pres">
      <dgm:prSet presAssocID="{7C31DF44-2FFB-4092-85E2-467C7A43DDE4}" presName="composite2" presStyleCnt="0"/>
      <dgm:spPr/>
    </dgm:pt>
    <dgm:pt modelId="{F9466723-4933-4362-88FA-E1D6E4A30A86}" type="pres">
      <dgm:prSet presAssocID="{7C31DF44-2FFB-4092-85E2-467C7A43DDE4}" presName="background2" presStyleLbl="node2" presStyleIdx="2" presStyleCnt="3"/>
      <dgm:spPr/>
    </dgm:pt>
    <dgm:pt modelId="{AACE3044-B377-4DCD-BB0E-0653A5701A29}" type="pres">
      <dgm:prSet presAssocID="{7C31DF44-2FFB-4092-85E2-467C7A43DDE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1A762D-E2BF-4DDF-8DE2-6C5E77545B3E}" type="pres">
      <dgm:prSet presAssocID="{7C31DF44-2FFB-4092-85E2-467C7A43DDE4}" presName="hierChild3" presStyleCnt="0"/>
      <dgm:spPr/>
    </dgm:pt>
  </dgm:ptLst>
  <dgm:cxnLst>
    <dgm:cxn modelId="{CBEC7D47-DA2F-4809-9649-1413AE377745}" type="presOf" srcId="{E91DE34D-637A-4649-9716-05B98C578C89}" destId="{7BBC286F-26D6-4CA3-AF0A-82194EE9332A}" srcOrd="0" destOrd="0" presId="urn:microsoft.com/office/officeart/2005/8/layout/hierarchy1"/>
    <dgm:cxn modelId="{7317B82F-EBEC-429E-A469-CB4E5DD26DCE}" srcId="{BEB6A59D-5671-40C8-87F7-DC35DCDC0BBF}" destId="{7C31DF44-2FFB-4092-85E2-467C7A43DDE4}" srcOrd="2" destOrd="0" parTransId="{6222B473-D9E0-4801-BDB9-3813A9864008}" sibTransId="{892338E8-268B-4C9A-87A5-00BA69B46587}"/>
    <dgm:cxn modelId="{EAF338D7-3620-413C-AE4F-BFF3692EECE8}" type="presOf" srcId="{6222B473-D9E0-4801-BDB9-3813A9864008}" destId="{4AFEC64F-5FD3-4C92-9864-3C7284B60B8E}" srcOrd="0" destOrd="0" presId="urn:microsoft.com/office/officeart/2005/8/layout/hierarchy1"/>
    <dgm:cxn modelId="{4425C4CF-B7B1-446E-995F-8E40893F0EB7}" srcId="{BEB6A59D-5671-40C8-87F7-DC35DCDC0BBF}" destId="{CC084637-6348-4060-97C0-D57364372A7A}" srcOrd="1" destOrd="0" parTransId="{5324D0DD-A792-484D-B2AA-7C44917E2F52}" sibTransId="{DE9C8A48-8699-4F72-8C2A-E78511664574}"/>
    <dgm:cxn modelId="{09321FAA-F018-4FAC-B53A-CC8143D7EC49}" srcId="{61ECA6D8-F3F4-4FB5-8A73-EC19A347C682}" destId="{BEB6A59D-5671-40C8-87F7-DC35DCDC0BBF}" srcOrd="0" destOrd="0" parTransId="{171396A4-E415-448E-9147-AD632466E3AD}" sibTransId="{B9236CE3-19D0-4B4D-9B9C-66BAF5F8E8AC}"/>
    <dgm:cxn modelId="{91C75F92-024B-48FE-85FB-52B23E96CBF7}" type="presOf" srcId="{5324D0DD-A792-484D-B2AA-7C44917E2F52}" destId="{9C8B0440-F5A3-4B7A-843F-BC0D8AD3299B}" srcOrd="0" destOrd="0" presId="urn:microsoft.com/office/officeart/2005/8/layout/hierarchy1"/>
    <dgm:cxn modelId="{C7C865D3-9584-4115-B384-EA548B8D0420}" type="presOf" srcId="{61ECA6D8-F3F4-4FB5-8A73-EC19A347C682}" destId="{E430ED51-C8AA-4FC9-BFF7-27D3BDFB3B3A}" srcOrd="0" destOrd="0" presId="urn:microsoft.com/office/officeart/2005/8/layout/hierarchy1"/>
    <dgm:cxn modelId="{A57DC400-01F5-462F-8F3E-B895DDCA3516}" type="presOf" srcId="{BB46EAB4-8BB3-4928-BE12-7380D7EF4E64}" destId="{AFD8B64A-81AA-4F8D-BE7B-C5E97CD4D38F}" srcOrd="0" destOrd="0" presId="urn:microsoft.com/office/officeart/2005/8/layout/hierarchy1"/>
    <dgm:cxn modelId="{9C95595B-E7AB-488C-A64E-E23913926691}" type="presOf" srcId="{7C31DF44-2FFB-4092-85E2-467C7A43DDE4}" destId="{AACE3044-B377-4DCD-BB0E-0653A5701A29}" srcOrd="0" destOrd="0" presId="urn:microsoft.com/office/officeart/2005/8/layout/hierarchy1"/>
    <dgm:cxn modelId="{DF8D21A3-0B33-48CF-9A06-286D7418DFD0}" srcId="{BEB6A59D-5671-40C8-87F7-DC35DCDC0BBF}" destId="{E91DE34D-637A-4649-9716-05B98C578C89}" srcOrd="0" destOrd="0" parTransId="{BB46EAB4-8BB3-4928-BE12-7380D7EF4E64}" sibTransId="{C7FD5D97-3823-48F6-8AD9-D74441E7993A}"/>
    <dgm:cxn modelId="{D534AF23-3DD5-469B-94CE-C87DA8DD206F}" type="presOf" srcId="{CC084637-6348-4060-97C0-D57364372A7A}" destId="{63860BD4-0303-4E4E-B10E-9940FCAE374C}" srcOrd="0" destOrd="0" presId="urn:microsoft.com/office/officeart/2005/8/layout/hierarchy1"/>
    <dgm:cxn modelId="{D59EA872-99C4-40F0-9313-F43F88358FFE}" type="presOf" srcId="{BEB6A59D-5671-40C8-87F7-DC35DCDC0BBF}" destId="{E880423B-4038-4836-9DC9-650E787AC4DD}" srcOrd="0" destOrd="0" presId="urn:microsoft.com/office/officeart/2005/8/layout/hierarchy1"/>
    <dgm:cxn modelId="{B4437A84-5E30-4D60-B826-AA747538EF9E}" type="presParOf" srcId="{E430ED51-C8AA-4FC9-BFF7-27D3BDFB3B3A}" destId="{5B304E03-B9B5-4A76-94F6-D922D9A7307D}" srcOrd="0" destOrd="0" presId="urn:microsoft.com/office/officeart/2005/8/layout/hierarchy1"/>
    <dgm:cxn modelId="{1E2624E6-90A9-4970-8A7D-B0B82A5EF390}" type="presParOf" srcId="{5B304E03-B9B5-4A76-94F6-D922D9A7307D}" destId="{72B0ECA9-4BED-4054-92A1-F74E5AE4A819}" srcOrd="0" destOrd="0" presId="urn:microsoft.com/office/officeart/2005/8/layout/hierarchy1"/>
    <dgm:cxn modelId="{E296842F-9CA8-44C1-B667-A15FC6C4EEE9}" type="presParOf" srcId="{72B0ECA9-4BED-4054-92A1-F74E5AE4A819}" destId="{0B14B5BE-7C58-420D-95C9-E23744295E90}" srcOrd="0" destOrd="0" presId="urn:microsoft.com/office/officeart/2005/8/layout/hierarchy1"/>
    <dgm:cxn modelId="{1F5F5E66-B0A8-4B0B-99FE-9737C3EFE362}" type="presParOf" srcId="{72B0ECA9-4BED-4054-92A1-F74E5AE4A819}" destId="{E880423B-4038-4836-9DC9-650E787AC4DD}" srcOrd="1" destOrd="0" presId="urn:microsoft.com/office/officeart/2005/8/layout/hierarchy1"/>
    <dgm:cxn modelId="{E27068DC-C128-4A11-A9F5-F81C33E5FF87}" type="presParOf" srcId="{5B304E03-B9B5-4A76-94F6-D922D9A7307D}" destId="{14815BB8-57A6-4A04-A135-B415727EA6A1}" srcOrd="1" destOrd="0" presId="urn:microsoft.com/office/officeart/2005/8/layout/hierarchy1"/>
    <dgm:cxn modelId="{22045A27-2491-4612-B063-5762847BD722}" type="presParOf" srcId="{14815BB8-57A6-4A04-A135-B415727EA6A1}" destId="{AFD8B64A-81AA-4F8D-BE7B-C5E97CD4D38F}" srcOrd="0" destOrd="0" presId="urn:microsoft.com/office/officeart/2005/8/layout/hierarchy1"/>
    <dgm:cxn modelId="{04501D4C-382C-4C3B-B756-E37CA4E331E4}" type="presParOf" srcId="{14815BB8-57A6-4A04-A135-B415727EA6A1}" destId="{0910C68E-7A2D-48ED-83A8-1D908E78BD13}" srcOrd="1" destOrd="0" presId="urn:microsoft.com/office/officeart/2005/8/layout/hierarchy1"/>
    <dgm:cxn modelId="{7550DAFE-72AB-4BF3-B0A2-725D9563474F}" type="presParOf" srcId="{0910C68E-7A2D-48ED-83A8-1D908E78BD13}" destId="{E5162D0A-E75B-4686-BFEF-996F128685C6}" srcOrd="0" destOrd="0" presId="urn:microsoft.com/office/officeart/2005/8/layout/hierarchy1"/>
    <dgm:cxn modelId="{242160A2-87D8-41AA-B20A-3FA89BFA1A97}" type="presParOf" srcId="{E5162D0A-E75B-4686-BFEF-996F128685C6}" destId="{74D1B50F-5ABB-48FB-827F-64F13AFE582A}" srcOrd="0" destOrd="0" presId="urn:microsoft.com/office/officeart/2005/8/layout/hierarchy1"/>
    <dgm:cxn modelId="{52E04663-2BD6-48F2-9BD3-2D7F2C131C24}" type="presParOf" srcId="{E5162D0A-E75B-4686-BFEF-996F128685C6}" destId="{7BBC286F-26D6-4CA3-AF0A-82194EE9332A}" srcOrd="1" destOrd="0" presId="urn:microsoft.com/office/officeart/2005/8/layout/hierarchy1"/>
    <dgm:cxn modelId="{CA169F96-D1BF-44B4-87BF-69F21DC08DFD}" type="presParOf" srcId="{0910C68E-7A2D-48ED-83A8-1D908E78BD13}" destId="{F6D0CABF-BA13-4E2C-A86D-1B1A5FB04C73}" srcOrd="1" destOrd="0" presId="urn:microsoft.com/office/officeart/2005/8/layout/hierarchy1"/>
    <dgm:cxn modelId="{BF69352F-E18E-483B-B28A-BCDF57F4AA6C}" type="presParOf" srcId="{14815BB8-57A6-4A04-A135-B415727EA6A1}" destId="{9C8B0440-F5A3-4B7A-843F-BC0D8AD3299B}" srcOrd="2" destOrd="0" presId="urn:microsoft.com/office/officeart/2005/8/layout/hierarchy1"/>
    <dgm:cxn modelId="{C5E51F31-618D-4349-9B4D-90E21B8BA27D}" type="presParOf" srcId="{14815BB8-57A6-4A04-A135-B415727EA6A1}" destId="{B2B2325C-980F-439E-9D32-9A74197E042D}" srcOrd="3" destOrd="0" presId="urn:microsoft.com/office/officeart/2005/8/layout/hierarchy1"/>
    <dgm:cxn modelId="{9FA51256-0D70-4728-A6BE-820069FAF5EE}" type="presParOf" srcId="{B2B2325C-980F-439E-9D32-9A74197E042D}" destId="{FE860B83-A555-47FA-B0DA-2BCBF297BDD2}" srcOrd="0" destOrd="0" presId="urn:microsoft.com/office/officeart/2005/8/layout/hierarchy1"/>
    <dgm:cxn modelId="{0BAED134-F0A4-43EE-8B9A-1FA5D59188C0}" type="presParOf" srcId="{FE860B83-A555-47FA-B0DA-2BCBF297BDD2}" destId="{253E18F8-49B4-4823-A8CD-1D3F486D5F6F}" srcOrd="0" destOrd="0" presId="urn:microsoft.com/office/officeart/2005/8/layout/hierarchy1"/>
    <dgm:cxn modelId="{522406FF-CE53-4C16-8062-E2263F64371A}" type="presParOf" srcId="{FE860B83-A555-47FA-B0DA-2BCBF297BDD2}" destId="{63860BD4-0303-4E4E-B10E-9940FCAE374C}" srcOrd="1" destOrd="0" presId="urn:microsoft.com/office/officeart/2005/8/layout/hierarchy1"/>
    <dgm:cxn modelId="{41422940-C44E-4CFF-B85E-75AAB75BB2B8}" type="presParOf" srcId="{B2B2325C-980F-439E-9D32-9A74197E042D}" destId="{E5013F89-4584-437F-9BD4-B13FE297CABB}" srcOrd="1" destOrd="0" presId="urn:microsoft.com/office/officeart/2005/8/layout/hierarchy1"/>
    <dgm:cxn modelId="{C2F92281-5D57-48BC-A67E-1BBA2058E835}" type="presParOf" srcId="{14815BB8-57A6-4A04-A135-B415727EA6A1}" destId="{4AFEC64F-5FD3-4C92-9864-3C7284B60B8E}" srcOrd="4" destOrd="0" presId="urn:microsoft.com/office/officeart/2005/8/layout/hierarchy1"/>
    <dgm:cxn modelId="{0B61C1C3-BDCF-4161-BA73-C3B064709598}" type="presParOf" srcId="{14815BB8-57A6-4A04-A135-B415727EA6A1}" destId="{EBA824C7-488A-40B7-BF84-F7C0ABB78EFE}" srcOrd="5" destOrd="0" presId="urn:microsoft.com/office/officeart/2005/8/layout/hierarchy1"/>
    <dgm:cxn modelId="{865AC094-0538-4F85-B621-3ECAB0A30A71}" type="presParOf" srcId="{EBA824C7-488A-40B7-BF84-F7C0ABB78EFE}" destId="{8E4E3055-B037-4D22-AD73-0D8D1C39C321}" srcOrd="0" destOrd="0" presId="urn:microsoft.com/office/officeart/2005/8/layout/hierarchy1"/>
    <dgm:cxn modelId="{1D69CDB7-DC8B-4E6E-908A-C693B9B96C6B}" type="presParOf" srcId="{8E4E3055-B037-4D22-AD73-0D8D1C39C321}" destId="{F9466723-4933-4362-88FA-E1D6E4A30A86}" srcOrd="0" destOrd="0" presId="urn:microsoft.com/office/officeart/2005/8/layout/hierarchy1"/>
    <dgm:cxn modelId="{27E13FFD-25A9-489C-947D-84A8D08E3BC7}" type="presParOf" srcId="{8E4E3055-B037-4D22-AD73-0D8D1C39C321}" destId="{AACE3044-B377-4DCD-BB0E-0653A5701A29}" srcOrd="1" destOrd="0" presId="urn:microsoft.com/office/officeart/2005/8/layout/hierarchy1"/>
    <dgm:cxn modelId="{5356B4F8-8B82-4998-895F-88C88BF5CF22}" type="presParOf" srcId="{EBA824C7-488A-40B7-BF84-F7C0ABB78EFE}" destId="{801A762D-E2BF-4DDF-8DE2-6C5E77545B3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EC64F-5FD3-4C92-9864-3C7284B60B8E}">
      <dsp:nvSpPr>
        <dsp:cNvPr id="0" name=""/>
        <dsp:cNvSpPr/>
      </dsp:nvSpPr>
      <dsp:spPr>
        <a:xfrm>
          <a:off x="3986212" y="2461481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2828925" y="458735"/>
              </a:lnTo>
              <a:lnTo>
                <a:pt x="2828925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B0440-F5A3-4B7A-843F-BC0D8AD3299B}">
      <dsp:nvSpPr>
        <dsp:cNvPr id="0" name=""/>
        <dsp:cNvSpPr/>
      </dsp:nvSpPr>
      <dsp:spPr>
        <a:xfrm>
          <a:off x="3940492" y="2461481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8B64A-81AA-4F8D-BE7B-C5E97CD4D38F}">
      <dsp:nvSpPr>
        <dsp:cNvPr id="0" name=""/>
        <dsp:cNvSpPr/>
      </dsp:nvSpPr>
      <dsp:spPr>
        <a:xfrm>
          <a:off x="1157287" y="2461481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4B5BE-7C58-420D-95C9-E23744295E90}">
      <dsp:nvSpPr>
        <dsp:cNvPr id="0" name=""/>
        <dsp:cNvSpPr/>
      </dsp:nvSpPr>
      <dsp:spPr>
        <a:xfrm>
          <a:off x="2828924" y="991726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0423B-4038-4836-9DC9-650E787AC4DD}">
      <dsp:nvSpPr>
        <dsp:cNvPr id="0" name=""/>
        <dsp:cNvSpPr/>
      </dsp:nvSpPr>
      <dsp:spPr>
        <a:xfrm>
          <a:off x="3086099" y="1236042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водоросли</a:t>
          </a:r>
          <a:endParaRPr lang="ru-RU" sz="3300" kern="1200" dirty="0"/>
        </a:p>
      </dsp:txBody>
      <dsp:txXfrm>
        <a:off x="3129147" y="1279090"/>
        <a:ext cx="2228479" cy="1383659"/>
      </dsp:txXfrm>
    </dsp:sp>
    <dsp:sp modelId="{74D1B50F-5ABB-48FB-827F-64F13AFE582A}">
      <dsp:nvSpPr>
        <dsp:cNvPr id="0" name=""/>
        <dsp:cNvSpPr/>
      </dsp:nvSpPr>
      <dsp:spPr>
        <a:xfrm>
          <a:off x="0" y="3134637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C286F-26D6-4CA3-AF0A-82194EE9332A}">
      <dsp:nvSpPr>
        <dsp:cNvPr id="0" name=""/>
        <dsp:cNvSpPr/>
      </dsp:nvSpPr>
      <dsp:spPr>
        <a:xfrm>
          <a:off x="257174" y="3378953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Зеленые </a:t>
          </a:r>
          <a:endParaRPr lang="ru-RU" sz="3300" kern="1200" dirty="0"/>
        </a:p>
      </dsp:txBody>
      <dsp:txXfrm>
        <a:off x="300222" y="3422001"/>
        <a:ext cx="2228479" cy="1383659"/>
      </dsp:txXfrm>
    </dsp:sp>
    <dsp:sp modelId="{253E18F8-49B4-4823-A8CD-1D3F486D5F6F}">
      <dsp:nvSpPr>
        <dsp:cNvPr id="0" name=""/>
        <dsp:cNvSpPr/>
      </dsp:nvSpPr>
      <dsp:spPr>
        <a:xfrm>
          <a:off x="2828924" y="3134637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60BD4-0303-4E4E-B10E-9940FCAE374C}">
      <dsp:nvSpPr>
        <dsp:cNvPr id="0" name=""/>
        <dsp:cNvSpPr/>
      </dsp:nvSpPr>
      <dsp:spPr>
        <a:xfrm>
          <a:off x="3086099" y="3378953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Бурые </a:t>
          </a:r>
          <a:endParaRPr lang="ru-RU" sz="3300" kern="1200" dirty="0"/>
        </a:p>
      </dsp:txBody>
      <dsp:txXfrm>
        <a:off x="3129147" y="3422001"/>
        <a:ext cx="2228479" cy="1383659"/>
      </dsp:txXfrm>
    </dsp:sp>
    <dsp:sp modelId="{F9466723-4933-4362-88FA-E1D6E4A30A86}">
      <dsp:nvSpPr>
        <dsp:cNvPr id="0" name=""/>
        <dsp:cNvSpPr/>
      </dsp:nvSpPr>
      <dsp:spPr>
        <a:xfrm>
          <a:off x="5657850" y="3134637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E3044-B377-4DCD-BB0E-0653A5701A29}">
      <dsp:nvSpPr>
        <dsp:cNvPr id="0" name=""/>
        <dsp:cNvSpPr/>
      </dsp:nvSpPr>
      <dsp:spPr>
        <a:xfrm>
          <a:off x="5915024" y="3378953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Красные </a:t>
          </a:r>
          <a:endParaRPr lang="ru-RU" sz="3300" kern="1200" dirty="0"/>
        </a:p>
      </dsp:txBody>
      <dsp:txXfrm>
        <a:off x="5958072" y="3422001"/>
        <a:ext cx="2228479" cy="1383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7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4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53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2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4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28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4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01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4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30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62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43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86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92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80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60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49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5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62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04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10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11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61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76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54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71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50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97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1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440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34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34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24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17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16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66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485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39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911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8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388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808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56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04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706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30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061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411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31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15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0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495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541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019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110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10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14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6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8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7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9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6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3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7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5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11A3-460F-4A2F-86AA-E980A63535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8B21-5EC6-433C-B19B-E1A0876AA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Водоросли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151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Красные водоросли</a:t>
            </a:r>
            <a:endParaRPr lang="ru-RU" dirty="0"/>
          </a:p>
        </p:txBody>
      </p:sp>
      <p:pic>
        <p:nvPicPr>
          <p:cNvPr id="19462" name="Picture 6" descr="http://abc-192.mosuzedu.ru/projects/akkuratov/an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928669"/>
            <a:ext cx="3743351" cy="2619571"/>
          </a:xfrm>
          <a:prstGeom prst="rect">
            <a:avLst/>
          </a:prstGeom>
          <a:noFill/>
        </p:spPr>
      </p:pic>
      <p:pic>
        <p:nvPicPr>
          <p:cNvPr id="19464" name="Picture 8" descr="http://abc-192.mosuzedu.ru/projects/akkuratov/porfi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8299"/>
            <a:ext cx="2071670" cy="5789701"/>
          </a:xfrm>
          <a:prstGeom prst="rect">
            <a:avLst/>
          </a:prstGeom>
          <a:noFill/>
        </p:spPr>
      </p:pic>
      <p:pic>
        <p:nvPicPr>
          <p:cNvPr id="19466" name="Picture 10" descr="http://abc-192.mosuzedu.ru/projects/akkuratov/k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428999"/>
            <a:ext cx="3951998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759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www.berl.ru/file/0001/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689" cy="4286280"/>
          </a:xfrm>
          <a:prstGeom prst="rect">
            <a:avLst/>
          </a:prstGeom>
          <a:noFill/>
        </p:spPr>
      </p:pic>
      <p:pic>
        <p:nvPicPr>
          <p:cNvPr id="20486" name="Picture 6" descr="http://t2.gstatic.com/images?q=tbn:ANd9GcQ6Ytm1uqNxzVPeCYXGll-cjPSn02A2taA3ToCqxbzJwb-0zPy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507484"/>
            <a:ext cx="2857489" cy="2350517"/>
          </a:xfrm>
          <a:prstGeom prst="rect">
            <a:avLst/>
          </a:prstGeom>
          <a:noFill/>
        </p:spPr>
      </p:pic>
      <p:pic>
        <p:nvPicPr>
          <p:cNvPr id="20484" name="Picture 4" descr="http://forestsecrets.ru/assets/images/articles/chlorella_vulgar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714620"/>
            <a:ext cx="2214578" cy="2214578"/>
          </a:xfrm>
          <a:prstGeom prst="flowChartConnector">
            <a:avLst/>
          </a:prstGeom>
          <a:noFill/>
        </p:spPr>
      </p:pic>
      <p:pic>
        <p:nvPicPr>
          <p:cNvPr id="20488" name="Picture 8" descr="http://900igr.net/datai/biologija/Test-prostejshie/0015-031-Volvo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786190"/>
            <a:ext cx="2587142" cy="2643182"/>
          </a:xfrm>
          <a:prstGeom prst="flowChartConnector">
            <a:avLst/>
          </a:prstGeom>
          <a:noFill/>
        </p:spPr>
      </p:pic>
      <p:pic>
        <p:nvPicPr>
          <p:cNvPr id="20490" name="Picture 10" descr="http://ladies.academ.org/files/ao_node_images/4867/full/spirulina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643446"/>
            <a:ext cx="2214554" cy="2214554"/>
          </a:xfrm>
          <a:prstGeom prst="flowChartConnector">
            <a:avLst/>
          </a:prstGeom>
          <a:noFill/>
        </p:spPr>
      </p:pic>
      <p:pic>
        <p:nvPicPr>
          <p:cNvPr id="20492" name="Picture 12" descr="http://nawode.ru/wp-content/uploads/2012/03/vodorosli-laminariya-2.jpg"/>
          <p:cNvPicPr>
            <a:picLocks noChangeAspect="1" noChangeArrowheads="1"/>
          </p:cNvPicPr>
          <p:nvPr/>
        </p:nvPicPr>
        <p:blipFill>
          <a:blip r:embed="rId7" cstate="print"/>
          <a:srcRect l="10045" t="4902" r="6249" b="11764"/>
          <a:stretch>
            <a:fillRect/>
          </a:stretch>
        </p:blipFill>
        <p:spPr bwMode="auto">
          <a:xfrm>
            <a:off x="6286512" y="2714620"/>
            <a:ext cx="2857488" cy="1943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07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Размножение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Бесполое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u="sng" dirty="0" smtClean="0"/>
              <a:t>При благоприятных условиях</a:t>
            </a:r>
            <a:r>
              <a:rPr lang="ru-RU" dirty="0" smtClean="0"/>
              <a:t>: фрагментация, деление слоевища, деление клеток надвое (</a:t>
            </a:r>
            <a:r>
              <a:rPr lang="ru-RU" dirty="0" err="1" smtClean="0"/>
              <a:t>однокл</a:t>
            </a:r>
            <a:r>
              <a:rPr lang="ru-RU" dirty="0" smtClean="0"/>
              <a:t>.), зооспорами, гаплоидными спорами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Половое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u="sng" dirty="0" smtClean="0"/>
              <a:t>У большинства при </a:t>
            </a:r>
            <a:r>
              <a:rPr lang="ru-RU" u="sng" dirty="0" err="1" smtClean="0"/>
              <a:t>неблагопритяных</a:t>
            </a:r>
            <a:r>
              <a:rPr lang="ru-RU" u="sng" dirty="0" smtClean="0"/>
              <a:t> условиях</a:t>
            </a:r>
            <a:r>
              <a:rPr lang="ru-RU" dirty="0" smtClean="0"/>
              <a:t>: конъюгация, половое размножение – формирование мужских и женских гамет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67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436644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57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хламидомонады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64" y="1600200"/>
            <a:ext cx="68156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07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Значение водорослей в природе и жизни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sz="2800" dirty="0" smtClean="0"/>
              <a:t>В </a:t>
            </a:r>
            <a:r>
              <a:rPr lang="ru-RU" sz="2800" dirty="0" err="1" smtClean="0"/>
              <a:t>экоситемах</a:t>
            </a:r>
            <a:r>
              <a:rPr lang="ru-RU" sz="2800" dirty="0" smtClean="0"/>
              <a:t> являются продуцентами, входят в состав цепей питания</a:t>
            </a:r>
          </a:p>
          <a:p>
            <a:r>
              <a:rPr lang="ru-RU" sz="2800" dirty="0" smtClean="0"/>
              <a:t>2. Выделяют кислород необходимый обитателям водных экосистем для дыхания.</a:t>
            </a:r>
          </a:p>
          <a:p>
            <a:r>
              <a:rPr lang="ru-RU" sz="2800" dirty="0" smtClean="0"/>
              <a:t>3. Участвуют в процессах почвообразования.</a:t>
            </a:r>
          </a:p>
          <a:p>
            <a:r>
              <a:rPr lang="ru-RU" sz="2800" dirty="0" smtClean="0"/>
              <a:t>4. Являются индикатором чистоты воды</a:t>
            </a:r>
          </a:p>
          <a:p>
            <a:r>
              <a:rPr lang="ru-RU" sz="2800" dirty="0" smtClean="0"/>
              <a:t>5. Образуют заросли – укрытие для обитателей водоема.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0944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sz="2800" dirty="0" smtClean="0"/>
              <a:t>6. Вступают в симбиоз с грибами, образуя тела лишайников (хлорелла, </a:t>
            </a:r>
            <a:r>
              <a:rPr lang="ru-RU" sz="2800" dirty="0" err="1" smtClean="0"/>
              <a:t>хлорококк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7. Используются в очистных сооружениях при биологической очистке сточных вод.</a:t>
            </a:r>
          </a:p>
          <a:p>
            <a:r>
              <a:rPr lang="ru-RU" sz="2800" dirty="0" smtClean="0"/>
              <a:t>8. Человек использует в пищу (</a:t>
            </a:r>
            <a:r>
              <a:rPr lang="ru-RU" sz="2800" dirty="0" err="1" smtClean="0"/>
              <a:t>ульва</a:t>
            </a:r>
            <a:r>
              <a:rPr lang="ru-RU" sz="2800" dirty="0" smtClean="0"/>
              <a:t>, ламинария, порфира)</a:t>
            </a:r>
          </a:p>
          <a:p>
            <a:r>
              <a:rPr lang="ru-RU" sz="2800" dirty="0" smtClean="0"/>
              <a:t>9. Корм скоту, удобрение, получение агар-агар.</a:t>
            </a:r>
          </a:p>
          <a:p>
            <a:r>
              <a:rPr lang="ru-RU" sz="2800" dirty="0" smtClean="0"/>
              <a:t>Засоряют оросительные каналы, затрудняют судоходство.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58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/>
              <a:t>Низшие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4040188" cy="482453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Тело не расчленено на ткани и органы</a:t>
            </a:r>
          </a:p>
          <a:p>
            <a:r>
              <a:rPr lang="ru-RU" b="1" u="sng" dirty="0" smtClean="0"/>
              <a:t>Водоросли:</a:t>
            </a:r>
          </a:p>
          <a:p>
            <a:r>
              <a:rPr lang="ru-RU" dirty="0" smtClean="0"/>
              <a:t>Зеленые</a:t>
            </a:r>
          </a:p>
          <a:p>
            <a:r>
              <a:rPr lang="ru-RU" dirty="0" smtClean="0"/>
              <a:t>Бурые</a:t>
            </a:r>
          </a:p>
          <a:p>
            <a:r>
              <a:rPr lang="ru-RU" dirty="0" smtClean="0"/>
              <a:t>Красные</a:t>
            </a:r>
          </a:p>
          <a:p>
            <a:r>
              <a:rPr lang="ru-RU" dirty="0" smtClean="0"/>
              <a:t>Диатомовые</a:t>
            </a:r>
          </a:p>
          <a:p>
            <a:r>
              <a:rPr lang="ru-RU" dirty="0" smtClean="0"/>
              <a:t>Желто-зеленые</a:t>
            </a:r>
          </a:p>
          <a:p>
            <a:r>
              <a:rPr lang="ru-RU" dirty="0" smtClean="0"/>
              <a:t>Харовые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/>
              <a:t>Высшие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1844824"/>
            <a:ext cx="4041775" cy="482453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Тело разделено на ткани и органы</a:t>
            </a:r>
          </a:p>
          <a:p>
            <a:pPr algn="ctr"/>
            <a:r>
              <a:rPr lang="ru-RU" b="1" u="sng" dirty="0" smtClean="0"/>
              <a:t>Споровые:</a:t>
            </a:r>
          </a:p>
          <a:p>
            <a:pPr algn="ctr"/>
            <a:r>
              <a:rPr lang="ru-RU" dirty="0" smtClean="0"/>
              <a:t>Моховидные</a:t>
            </a:r>
          </a:p>
          <a:p>
            <a:pPr algn="ctr"/>
            <a:r>
              <a:rPr lang="ru-RU" dirty="0" smtClean="0"/>
              <a:t>Плауновидные</a:t>
            </a:r>
          </a:p>
          <a:p>
            <a:pPr algn="ctr"/>
            <a:r>
              <a:rPr lang="ru-RU" dirty="0" smtClean="0"/>
              <a:t>Хвощевидные</a:t>
            </a:r>
          </a:p>
          <a:p>
            <a:pPr algn="ctr"/>
            <a:r>
              <a:rPr lang="ru-RU" dirty="0" smtClean="0"/>
              <a:t>Папоротниковидные</a:t>
            </a:r>
          </a:p>
          <a:p>
            <a:pPr algn="ctr"/>
            <a:r>
              <a:rPr lang="ru-RU" b="1" u="sng" dirty="0" smtClean="0"/>
              <a:t>Семенные:</a:t>
            </a:r>
          </a:p>
          <a:p>
            <a:pPr algn="ctr"/>
            <a:r>
              <a:rPr lang="ru-RU" dirty="0" smtClean="0"/>
              <a:t>Голосеменные</a:t>
            </a:r>
          </a:p>
          <a:p>
            <a:pPr algn="ctr"/>
            <a:r>
              <a:rPr lang="ru-RU" dirty="0" smtClean="0"/>
              <a:t>Покрытосеменные</a:t>
            </a:r>
          </a:p>
          <a:p>
            <a:pPr algn="ctr"/>
            <a:r>
              <a:rPr lang="ru-RU" dirty="0" smtClean="0"/>
              <a:t>(цветковые)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86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Водоросли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Низшие водные растения</a:t>
            </a:r>
          </a:p>
          <a:p>
            <a:r>
              <a:rPr lang="ru-RU" dirty="0" smtClean="0"/>
              <a:t>Тело представлено многоклеточным талломом (нитчатый – </a:t>
            </a:r>
            <a:r>
              <a:rPr lang="ru-RU" dirty="0" err="1" smtClean="0"/>
              <a:t>улотрикс</a:t>
            </a:r>
            <a:r>
              <a:rPr lang="ru-RU" dirty="0" smtClean="0"/>
              <a:t>, разветвленный – </a:t>
            </a:r>
            <a:r>
              <a:rPr lang="ru-RU" dirty="0" err="1" smtClean="0"/>
              <a:t>хара</a:t>
            </a:r>
            <a:r>
              <a:rPr lang="ru-RU" dirty="0" smtClean="0"/>
              <a:t>, пластинчатый – ламинария)</a:t>
            </a:r>
          </a:p>
          <a:p>
            <a:r>
              <a:rPr lang="ru-RU" dirty="0" smtClean="0"/>
              <a:t>Тканей и органов не имеют</a:t>
            </a:r>
          </a:p>
          <a:p>
            <a:r>
              <a:rPr lang="ru-RU" dirty="0" smtClean="0"/>
              <a:t>Пластины называются хроматофорами и имеют разную форму у разных видов (чашевидную, ленточную, звездчатую, пластинчатую)</a:t>
            </a:r>
          </a:p>
          <a:p>
            <a:r>
              <a:rPr lang="ru-RU" dirty="0" smtClean="0"/>
              <a:t>Наличие одноклеточных органов размножения (</a:t>
            </a:r>
            <a:r>
              <a:rPr lang="ru-RU" dirty="0" err="1" smtClean="0"/>
              <a:t>искл</a:t>
            </a:r>
            <a:r>
              <a:rPr lang="ru-RU" dirty="0" smtClean="0"/>
              <a:t>. харовые)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63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пигментов в хроматофорах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Зеленые водоросли </a:t>
            </a:r>
            <a:r>
              <a:rPr lang="ru-RU" sz="2800" dirty="0" smtClean="0"/>
              <a:t>– хлорофилл а (сине-зеленый) и хлорофилл </a:t>
            </a:r>
            <a:r>
              <a:rPr lang="en-US" sz="2800" dirty="0" smtClean="0"/>
              <a:t>d</a:t>
            </a:r>
            <a:r>
              <a:rPr lang="ru-RU" sz="2800" dirty="0" smtClean="0"/>
              <a:t> (желто-зеленый)</a:t>
            </a:r>
          </a:p>
          <a:p>
            <a:pPr lvl="0"/>
            <a:r>
              <a:rPr lang="ru-RU" sz="2800" b="1" dirty="0" smtClean="0"/>
              <a:t>Красные водоросли </a:t>
            </a:r>
            <a:r>
              <a:rPr lang="ru-RU" sz="2800" dirty="0" smtClean="0"/>
              <a:t>- </a:t>
            </a:r>
            <a:r>
              <a:rPr lang="ru-RU" sz="2800" dirty="0"/>
              <a:t>хлорофилл а (сине-зеленый) и хлорофилл </a:t>
            </a:r>
            <a:r>
              <a:rPr lang="en-US" sz="2800" dirty="0"/>
              <a:t>d</a:t>
            </a:r>
            <a:r>
              <a:rPr lang="ru-RU" sz="2800" dirty="0"/>
              <a:t> (желто-зеленый</a:t>
            </a:r>
            <a:r>
              <a:rPr lang="ru-RU" sz="2800" dirty="0" smtClean="0"/>
              <a:t>), </a:t>
            </a:r>
            <a:r>
              <a:rPr lang="ru-RU" sz="2800" dirty="0" err="1" smtClean="0"/>
              <a:t>каротиноиды</a:t>
            </a:r>
            <a:r>
              <a:rPr lang="ru-RU" sz="2800" dirty="0" smtClean="0"/>
              <a:t> (желтые и красные), </a:t>
            </a:r>
            <a:r>
              <a:rPr lang="ru-RU" sz="2800" dirty="0" err="1" smtClean="0"/>
              <a:t>фикоэритины</a:t>
            </a:r>
            <a:r>
              <a:rPr lang="ru-RU" sz="2800" dirty="0" smtClean="0"/>
              <a:t> (красные), </a:t>
            </a:r>
            <a:r>
              <a:rPr lang="ru-RU" sz="2800" dirty="0" err="1" smtClean="0"/>
              <a:t>фикоцианины</a:t>
            </a:r>
            <a:r>
              <a:rPr lang="ru-RU" sz="2800" dirty="0" smtClean="0"/>
              <a:t> (синие)</a:t>
            </a:r>
          </a:p>
          <a:p>
            <a:pPr lvl="0"/>
            <a:r>
              <a:rPr lang="ru-RU" sz="2800" b="1" dirty="0" smtClean="0"/>
              <a:t>Бурые водоросли </a:t>
            </a:r>
            <a:r>
              <a:rPr lang="ru-RU" sz="2800" dirty="0"/>
              <a:t>- хлорофилл а (сине-зеленый</a:t>
            </a:r>
            <a:r>
              <a:rPr lang="ru-RU" sz="2800" dirty="0" smtClean="0"/>
              <a:t>), ксантофиллы (желтые), </a:t>
            </a:r>
            <a:r>
              <a:rPr lang="ru-RU" sz="2800" dirty="0" err="1" smtClean="0"/>
              <a:t>фукоксантин</a:t>
            </a:r>
            <a:r>
              <a:rPr lang="ru-RU" sz="2800" dirty="0" smtClean="0"/>
              <a:t> (золотисто-бурый), каротин (оранжево-желтый)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562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ассимиляции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3754760" cy="45259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/>
              <a:t>Бурые:</a:t>
            </a:r>
          </a:p>
          <a:p>
            <a:r>
              <a:rPr lang="ru-RU" dirty="0" smtClean="0"/>
              <a:t>Моносахариды и полисахарид </a:t>
            </a:r>
            <a:r>
              <a:rPr lang="ru-RU" dirty="0" err="1" smtClean="0"/>
              <a:t>ламинарин</a:t>
            </a:r>
            <a:endParaRPr lang="ru-RU" dirty="0" smtClean="0"/>
          </a:p>
          <a:p>
            <a:r>
              <a:rPr lang="ru-RU" b="1" dirty="0" smtClean="0"/>
              <a:t>Пигмент:</a:t>
            </a:r>
          </a:p>
          <a:p>
            <a:r>
              <a:rPr lang="ru-RU" dirty="0" err="1" smtClean="0"/>
              <a:t>Фукоксантин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44008" y="1556792"/>
            <a:ext cx="3754760" cy="4525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Красные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Багрянковый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крахмал (особый тип)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Пигмент: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Фикоэритрин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0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 обитания водорослей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dirty="0" smtClean="0"/>
              <a:t>Водоросли живут и в пресных и в соленых водоемах, могут жить в стоячей и в проточной воде, а так же они обитают на влажной почве, коре деревьев, в аквариуме, на поверхности почвы в горшке с комнатными цветами.</a:t>
            </a:r>
            <a:endParaRPr lang="ru-RU" dirty="0"/>
          </a:p>
        </p:txBody>
      </p:sp>
      <p:pic>
        <p:nvPicPr>
          <p:cNvPr id="21506" name="Picture 2" descr="http://www.legom.ru/f/blog/photos/green_soil.jpg"/>
          <p:cNvPicPr>
            <a:picLocks noChangeAspect="1" noChangeArrowheads="1"/>
          </p:cNvPicPr>
          <p:nvPr/>
        </p:nvPicPr>
        <p:blipFill>
          <a:blip r:embed="rId2" cstate="print"/>
          <a:srcRect l="31641" r="15625" b="32813"/>
          <a:stretch>
            <a:fillRect/>
          </a:stretch>
        </p:blipFill>
        <p:spPr bwMode="auto">
          <a:xfrm>
            <a:off x="6715140" y="4741848"/>
            <a:ext cx="2214578" cy="2116152"/>
          </a:xfrm>
          <a:prstGeom prst="rect">
            <a:avLst/>
          </a:prstGeom>
          <a:noFill/>
        </p:spPr>
      </p:pic>
      <p:pic>
        <p:nvPicPr>
          <p:cNvPr id="21508" name="Picture 4" descr="http://naxodka.od.ua/uploads/posts/2012-03/thumbs/1331143620_2.jpg"/>
          <p:cNvPicPr>
            <a:picLocks noChangeAspect="1" noChangeArrowheads="1"/>
          </p:cNvPicPr>
          <p:nvPr/>
        </p:nvPicPr>
        <p:blipFill>
          <a:blip r:embed="rId3" cstate="print"/>
          <a:srcRect l="25000" t="36667"/>
          <a:stretch>
            <a:fillRect/>
          </a:stretch>
        </p:blipFill>
        <p:spPr bwMode="auto">
          <a:xfrm>
            <a:off x="357158" y="4686316"/>
            <a:ext cx="2571736" cy="2171684"/>
          </a:xfrm>
          <a:prstGeom prst="rect">
            <a:avLst/>
          </a:prstGeom>
          <a:noFill/>
        </p:spPr>
      </p:pic>
      <p:pic>
        <p:nvPicPr>
          <p:cNvPr id="21510" name="Picture 6" descr="http://news.headline.kz/img/show/small/15113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714884"/>
            <a:ext cx="3222730" cy="2143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436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584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88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Зеленые водоросли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alina.shh.com.ua/wp-content/uploads/2011/03/b-1-3.jpg"/>
          <p:cNvPicPr>
            <a:picLocks noChangeAspect="1" noChangeArrowheads="1"/>
          </p:cNvPicPr>
          <p:nvPr/>
        </p:nvPicPr>
        <p:blipFill>
          <a:blip r:embed="rId2" cstate="email"/>
          <a:srcRect t="15000" b="8499"/>
          <a:stretch>
            <a:fillRect/>
          </a:stretch>
        </p:blipFill>
        <p:spPr bwMode="auto">
          <a:xfrm>
            <a:off x="357158" y="1500174"/>
            <a:ext cx="8485655" cy="46434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15475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Хламидомонада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155280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Спирогира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70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ru-RU" dirty="0" smtClean="0"/>
              <a:t>Бурые водоросли</a:t>
            </a:r>
            <a:endParaRPr lang="ru-RU" dirty="0"/>
          </a:p>
        </p:txBody>
      </p:sp>
      <p:pic>
        <p:nvPicPr>
          <p:cNvPr id="18434" name="Picture 2" descr="http://plantlife.ru/books/item/f00/s00/z0000025/pic/000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928670"/>
            <a:ext cx="5091395" cy="5715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785926"/>
            <a:ext cx="3643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</a:rPr>
              <a:t>1 </a:t>
            </a:r>
            <a:r>
              <a:rPr lang="ru-RU" sz="2400" b="1" i="1" dirty="0">
                <a:solidFill>
                  <a:prstClr val="black"/>
                </a:solidFill>
              </a:rPr>
              <a:t>- </a:t>
            </a:r>
            <a:r>
              <a:rPr lang="ru-RU" sz="2400" b="1" i="1" dirty="0" err="1">
                <a:solidFill>
                  <a:prstClr val="black"/>
                </a:solidFill>
              </a:rPr>
              <a:t>макроцистис</a:t>
            </a:r>
            <a:r>
              <a:rPr lang="ru-RU" sz="2400" b="1" i="1" dirty="0">
                <a:solidFill>
                  <a:prstClr val="black"/>
                </a:solidFill>
              </a:rPr>
              <a:t> грушевидный </a:t>
            </a:r>
            <a:r>
              <a:rPr lang="en-US" sz="2400" b="1" i="1" dirty="0" smtClean="0">
                <a:solidFill>
                  <a:prstClr val="black"/>
                </a:solidFill>
              </a:rPr>
              <a:t>; </a:t>
            </a:r>
            <a:endParaRPr lang="ru-RU" sz="2400" b="1" i="1" dirty="0" smtClean="0">
              <a:solidFill>
                <a:prstClr val="black"/>
              </a:solidFill>
            </a:endParaRPr>
          </a:p>
          <a:p>
            <a:r>
              <a:rPr lang="en-US" sz="2400" b="1" i="1" dirty="0" smtClean="0">
                <a:solidFill>
                  <a:prstClr val="black"/>
                </a:solidFill>
              </a:rPr>
              <a:t>2 </a:t>
            </a:r>
            <a:r>
              <a:rPr lang="en-US" sz="2400" b="1" i="1" dirty="0">
                <a:solidFill>
                  <a:prstClr val="black"/>
                </a:solidFill>
              </a:rPr>
              <a:t>- </a:t>
            </a:r>
            <a:r>
              <a:rPr lang="ru-RU" sz="2400" b="1" i="1" dirty="0" err="1">
                <a:solidFill>
                  <a:prstClr val="black"/>
                </a:solidFill>
              </a:rPr>
              <a:t>нереоцистис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</a:rPr>
              <a:t>Лютке</a:t>
            </a:r>
            <a:r>
              <a:rPr lang="en-US" sz="2400" b="1" i="1" dirty="0" smtClean="0">
                <a:solidFill>
                  <a:prstClr val="black"/>
                </a:solidFill>
              </a:rPr>
              <a:t>;</a:t>
            </a:r>
            <a:endParaRPr lang="ru-RU" sz="2400" b="1" i="1" dirty="0" smtClean="0">
              <a:solidFill>
                <a:prstClr val="black"/>
              </a:solidFill>
            </a:endParaRPr>
          </a:p>
          <a:p>
            <a:r>
              <a:rPr lang="en-US" sz="2400" b="1" i="1" dirty="0" smtClean="0">
                <a:solidFill>
                  <a:prstClr val="black"/>
                </a:solidFill>
              </a:rPr>
              <a:t>3 </a:t>
            </a:r>
            <a:r>
              <a:rPr lang="en-US" sz="2400" b="1" i="1" dirty="0">
                <a:solidFill>
                  <a:prstClr val="black"/>
                </a:solidFill>
              </a:rPr>
              <a:t>- </a:t>
            </a:r>
            <a:r>
              <a:rPr lang="ru-RU" sz="2400" b="1" i="1" dirty="0" err="1">
                <a:solidFill>
                  <a:prstClr val="black"/>
                </a:solidFill>
              </a:rPr>
              <a:t>дурвиллея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</a:rPr>
              <a:t>антарктическая</a:t>
            </a:r>
            <a:r>
              <a:rPr lang="en-US" sz="2400" b="1" i="1" dirty="0" smtClean="0">
                <a:solidFill>
                  <a:prstClr val="black"/>
                </a:solidFill>
              </a:rPr>
              <a:t>; </a:t>
            </a:r>
            <a:endParaRPr lang="ru-RU" sz="2400" b="1" i="1" dirty="0" smtClean="0">
              <a:solidFill>
                <a:prstClr val="black"/>
              </a:solidFill>
            </a:endParaRPr>
          </a:p>
          <a:p>
            <a:r>
              <a:rPr lang="en-US" sz="2400" b="1" i="1" dirty="0" smtClean="0">
                <a:solidFill>
                  <a:prstClr val="black"/>
                </a:solidFill>
              </a:rPr>
              <a:t>4 </a:t>
            </a:r>
            <a:r>
              <a:rPr lang="en-US" sz="2400" b="1" i="1" dirty="0">
                <a:solidFill>
                  <a:prstClr val="black"/>
                </a:solidFill>
              </a:rPr>
              <a:t>- </a:t>
            </a:r>
            <a:r>
              <a:rPr lang="ru-RU" sz="2400" b="1" i="1" dirty="0" err="1">
                <a:solidFill>
                  <a:prstClr val="black"/>
                </a:solidFill>
              </a:rPr>
              <a:t>талассиофиллум</a:t>
            </a:r>
            <a:r>
              <a:rPr lang="ru-RU" sz="2400" b="1" i="1" dirty="0">
                <a:solidFill>
                  <a:prstClr val="black"/>
                </a:solidFill>
              </a:rPr>
              <a:t> решетчатый </a:t>
            </a:r>
            <a:r>
              <a:rPr lang="en-US" sz="2400" b="1" i="1" dirty="0" smtClean="0">
                <a:solidFill>
                  <a:prstClr val="black"/>
                </a:solidFill>
              </a:rPr>
              <a:t>;</a:t>
            </a:r>
            <a:endParaRPr lang="ru-RU" sz="2400" b="1" i="1" dirty="0" smtClean="0">
              <a:solidFill>
                <a:prstClr val="black"/>
              </a:solidFill>
            </a:endParaRPr>
          </a:p>
          <a:p>
            <a:r>
              <a:rPr lang="en-US" sz="2400" b="1" i="1" dirty="0" smtClean="0">
                <a:solidFill>
                  <a:prstClr val="black"/>
                </a:solidFill>
              </a:rPr>
              <a:t> </a:t>
            </a:r>
            <a:r>
              <a:rPr lang="en-US" sz="2400" b="1" i="1" dirty="0">
                <a:solidFill>
                  <a:prstClr val="black"/>
                </a:solidFill>
              </a:rPr>
              <a:t>5 - </a:t>
            </a:r>
            <a:r>
              <a:rPr lang="ru-RU" sz="2400" b="1" i="1" dirty="0" err="1">
                <a:solidFill>
                  <a:prstClr val="black"/>
                </a:solidFill>
              </a:rPr>
              <a:t>агарум</a:t>
            </a:r>
            <a:r>
              <a:rPr lang="ru-RU" sz="2400" b="1" i="1" dirty="0">
                <a:solidFill>
                  <a:prstClr val="black"/>
                </a:solidFill>
              </a:rPr>
              <a:t> продырявленный 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73832"/>
      </p:ext>
    </p:extLst>
  </p:cSld>
  <p:clrMapOvr>
    <a:masterClrMapping/>
  </p:clrMapOvr>
</p:sld>
</file>

<file path=ppt/theme/theme1.xml><?xml version="1.0" encoding="utf-8"?>
<a:theme xmlns:a="http://schemas.openxmlformats.org/drawingml/2006/main" name="goluuub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oluuub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goluuub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goluuub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goluuub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goluuub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413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goluuub</vt:lpstr>
      <vt:lpstr>1_goluuub</vt:lpstr>
      <vt:lpstr>2_goluuub</vt:lpstr>
      <vt:lpstr>3_goluuub</vt:lpstr>
      <vt:lpstr>4_goluuub</vt:lpstr>
      <vt:lpstr>5_goluuub</vt:lpstr>
      <vt:lpstr>Водоросли</vt:lpstr>
      <vt:lpstr>Растения</vt:lpstr>
      <vt:lpstr>Водоросли</vt:lpstr>
      <vt:lpstr>Содержание пигментов в хроматофорах</vt:lpstr>
      <vt:lpstr>Продукты ассимиляции</vt:lpstr>
      <vt:lpstr>Среда обитания водорослей</vt:lpstr>
      <vt:lpstr>Презентация PowerPoint</vt:lpstr>
      <vt:lpstr>Зеленые водоросли</vt:lpstr>
      <vt:lpstr>Бурые водоросли</vt:lpstr>
      <vt:lpstr>Красные водоросли</vt:lpstr>
      <vt:lpstr>Презентация PowerPoint</vt:lpstr>
      <vt:lpstr>Размножение</vt:lpstr>
      <vt:lpstr>Презентация PowerPoint</vt:lpstr>
      <vt:lpstr>Развитие хламидомонады</vt:lpstr>
      <vt:lpstr>Значение водорослей в природе и жизни человека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School1apr</dc:creator>
  <cp:lastModifiedBy>School1apr</cp:lastModifiedBy>
  <cp:revision>8</cp:revision>
  <dcterms:created xsi:type="dcterms:W3CDTF">2017-10-24T08:00:41Z</dcterms:created>
  <dcterms:modified xsi:type="dcterms:W3CDTF">2017-10-24T12:04:10Z</dcterms:modified>
</cp:coreProperties>
</file>