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sldIdLst>
    <p:sldId id="256" r:id="rId3"/>
    <p:sldId id="257" r:id="rId4"/>
    <p:sldId id="258" r:id="rId5"/>
    <p:sldId id="259" r:id="rId6"/>
    <p:sldId id="260" r:id="rId7"/>
    <p:sldId id="312" r:id="rId8"/>
    <p:sldId id="304" r:id="rId9"/>
    <p:sldId id="305" r:id="rId10"/>
    <p:sldId id="261" r:id="rId11"/>
    <p:sldId id="314" r:id="rId12"/>
    <p:sldId id="307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262" r:id="rId22"/>
    <p:sldId id="310" r:id="rId23"/>
    <p:sldId id="324" r:id="rId24"/>
    <p:sldId id="325" r:id="rId25"/>
    <p:sldId id="326" r:id="rId26"/>
    <p:sldId id="329" r:id="rId27"/>
    <p:sldId id="327" r:id="rId28"/>
    <p:sldId id="263" r:id="rId29"/>
    <p:sldId id="313" r:id="rId30"/>
    <p:sldId id="264" r:id="rId31"/>
    <p:sldId id="328" r:id="rId32"/>
    <p:sldId id="268" r:id="rId33"/>
    <p:sldId id="26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B7"/>
    <a:srgbClr val="FFD88B"/>
    <a:srgbClr val="FFE7E7"/>
    <a:srgbClr val="FF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709C31-C2D6-42E4-B2F7-E2DDE262E0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A11FE23D-2E2D-4B2A-A62B-408870A97F3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Особенности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строения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621304AF-DB48-4FA4-A48B-D8D150B58F12}" type="parTrans" cxnId="{192D9CBD-9601-4004-82B0-0C4E445FF7B6}">
      <dgm:prSet/>
      <dgm:spPr/>
    </dgm:pt>
    <dgm:pt modelId="{27C7588D-A7C2-4196-96F6-56D7F714B681}" type="sibTrans" cxnId="{192D9CBD-9601-4004-82B0-0C4E445FF7B6}">
      <dgm:prSet/>
      <dgm:spPr/>
    </dgm:pt>
    <dgm:pt modelId="{3E414744-9812-488C-A645-6E1EBE415E4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одиночные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085274E9-9115-4A28-B048-98A59D09D0D9}" type="parTrans" cxnId="{24E17EA5-1AF8-440C-864A-3099C17F944B}">
      <dgm:prSet/>
      <dgm:spPr/>
    </dgm:pt>
    <dgm:pt modelId="{0D30294B-08E4-4AFD-A806-ACD881426E3B}" type="sibTrans" cxnId="{24E17EA5-1AF8-440C-864A-3099C17F944B}">
      <dgm:prSet/>
      <dgm:spPr/>
    </dgm:pt>
    <dgm:pt modelId="{EB5220BE-8C0D-4A59-90C5-F069F4C9B1A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колониальные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C1E3105B-C3FB-45EF-BD4A-5084E491B05F}" type="parTrans" cxnId="{DB028D94-2B9F-41D5-9A9C-04FB53118E43}">
      <dgm:prSet/>
      <dgm:spPr/>
    </dgm:pt>
    <dgm:pt modelId="{41561999-E153-4501-89E1-F1C0A2A859BA}" type="sibTrans" cxnId="{DB028D94-2B9F-41D5-9A9C-04FB53118E43}">
      <dgm:prSet/>
      <dgm:spPr/>
    </dgm:pt>
    <dgm:pt modelId="{CF27634B-57B9-4070-9035-595BA9A9E9DD}" type="pres">
      <dgm:prSet presAssocID="{2D709C31-C2D6-42E4-B2F7-E2DDE262E0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4DDB74E-BBEE-4379-9DDC-4CFD286C10B9}" type="pres">
      <dgm:prSet presAssocID="{A11FE23D-2E2D-4B2A-A62B-408870A97F3C}" presName="hierRoot1" presStyleCnt="0">
        <dgm:presLayoutVars>
          <dgm:hierBranch/>
        </dgm:presLayoutVars>
      </dgm:prSet>
      <dgm:spPr/>
    </dgm:pt>
    <dgm:pt modelId="{1E616B18-A3AF-4D55-A686-01F7430AC9B1}" type="pres">
      <dgm:prSet presAssocID="{A11FE23D-2E2D-4B2A-A62B-408870A97F3C}" presName="rootComposite1" presStyleCnt="0"/>
      <dgm:spPr/>
    </dgm:pt>
    <dgm:pt modelId="{FC3E288A-3E47-473F-A986-CF213881F868}" type="pres">
      <dgm:prSet presAssocID="{A11FE23D-2E2D-4B2A-A62B-408870A97F3C}" presName="rootText1" presStyleLbl="node0" presStyleIdx="0" presStyleCnt="1">
        <dgm:presLayoutVars>
          <dgm:chPref val="3"/>
        </dgm:presLayoutVars>
      </dgm:prSet>
      <dgm:spPr/>
    </dgm:pt>
    <dgm:pt modelId="{4B96F500-125C-4002-BF6F-E0171EE17039}" type="pres">
      <dgm:prSet presAssocID="{A11FE23D-2E2D-4B2A-A62B-408870A97F3C}" presName="rootConnector1" presStyleLbl="node1" presStyleIdx="0" presStyleCnt="0"/>
      <dgm:spPr/>
    </dgm:pt>
    <dgm:pt modelId="{BDB4E833-3FD5-40E4-9D0B-2EB577F036C2}" type="pres">
      <dgm:prSet presAssocID="{A11FE23D-2E2D-4B2A-A62B-408870A97F3C}" presName="hierChild2" presStyleCnt="0"/>
      <dgm:spPr/>
    </dgm:pt>
    <dgm:pt modelId="{B6E98CD0-0FC2-42D4-96C6-78FF74C7531C}" type="pres">
      <dgm:prSet presAssocID="{085274E9-9115-4A28-B048-98A59D09D0D9}" presName="Name35" presStyleLbl="parChTrans1D2" presStyleIdx="0" presStyleCnt="2"/>
      <dgm:spPr/>
    </dgm:pt>
    <dgm:pt modelId="{E37BAB98-8E92-4836-9A5A-19DF9CB6A647}" type="pres">
      <dgm:prSet presAssocID="{3E414744-9812-488C-A645-6E1EBE415E4B}" presName="hierRoot2" presStyleCnt="0">
        <dgm:presLayoutVars>
          <dgm:hierBranch/>
        </dgm:presLayoutVars>
      </dgm:prSet>
      <dgm:spPr/>
    </dgm:pt>
    <dgm:pt modelId="{DAF33F48-17E0-4499-AB1A-2BB06F9DE285}" type="pres">
      <dgm:prSet presAssocID="{3E414744-9812-488C-A645-6E1EBE415E4B}" presName="rootComposite" presStyleCnt="0"/>
      <dgm:spPr/>
    </dgm:pt>
    <dgm:pt modelId="{3EB1F799-E86E-4092-A0BD-92801362BC67}" type="pres">
      <dgm:prSet presAssocID="{3E414744-9812-488C-A645-6E1EBE415E4B}" presName="rootText" presStyleLbl="node2" presStyleIdx="0" presStyleCnt="2">
        <dgm:presLayoutVars>
          <dgm:chPref val="3"/>
        </dgm:presLayoutVars>
      </dgm:prSet>
      <dgm:spPr/>
    </dgm:pt>
    <dgm:pt modelId="{404D5A16-05B2-42D4-9447-90947636B54C}" type="pres">
      <dgm:prSet presAssocID="{3E414744-9812-488C-A645-6E1EBE415E4B}" presName="rootConnector" presStyleLbl="node2" presStyleIdx="0" presStyleCnt="2"/>
      <dgm:spPr/>
    </dgm:pt>
    <dgm:pt modelId="{11C59AA9-AAAB-483F-9B49-D7E462B6D3B8}" type="pres">
      <dgm:prSet presAssocID="{3E414744-9812-488C-A645-6E1EBE415E4B}" presName="hierChild4" presStyleCnt="0"/>
      <dgm:spPr/>
    </dgm:pt>
    <dgm:pt modelId="{79EB47AB-E116-4CC6-BAD2-3090C000A2FC}" type="pres">
      <dgm:prSet presAssocID="{3E414744-9812-488C-A645-6E1EBE415E4B}" presName="hierChild5" presStyleCnt="0"/>
      <dgm:spPr/>
    </dgm:pt>
    <dgm:pt modelId="{7C709F55-B588-4BCE-9999-FB00B5DEBF95}" type="pres">
      <dgm:prSet presAssocID="{C1E3105B-C3FB-45EF-BD4A-5084E491B05F}" presName="Name35" presStyleLbl="parChTrans1D2" presStyleIdx="1" presStyleCnt="2"/>
      <dgm:spPr/>
    </dgm:pt>
    <dgm:pt modelId="{1A7AC6A1-6A68-44E8-A252-52694E80F8A8}" type="pres">
      <dgm:prSet presAssocID="{EB5220BE-8C0D-4A59-90C5-F069F4C9B1A6}" presName="hierRoot2" presStyleCnt="0">
        <dgm:presLayoutVars>
          <dgm:hierBranch/>
        </dgm:presLayoutVars>
      </dgm:prSet>
      <dgm:spPr/>
    </dgm:pt>
    <dgm:pt modelId="{E057272E-257C-4F01-AD59-A4C00F6929B1}" type="pres">
      <dgm:prSet presAssocID="{EB5220BE-8C0D-4A59-90C5-F069F4C9B1A6}" presName="rootComposite" presStyleCnt="0"/>
      <dgm:spPr/>
    </dgm:pt>
    <dgm:pt modelId="{C8CE514E-CD97-4957-8430-7A8BDCAFD86D}" type="pres">
      <dgm:prSet presAssocID="{EB5220BE-8C0D-4A59-90C5-F069F4C9B1A6}" presName="rootText" presStyleLbl="node2" presStyleIdx="1" presStyleCnt="2">
        <dgm:presLayoutVars>
          <dgm:chPref val="3"/>
        </dgm:presLayoutVars>
      </dgm:prSet>
      <dgm:spPr/>
    </dgm:pt>
    <dgm:pt modelId="{2273E7C1-6C96-4E9D-85A3-BF1692A148E0}" type="pres">
      <dgm:prSet presAssocID="{EB5220BE-8C0D-4A59-90C5-F069F4C9B1A6}" presName="rootConnector" presStyleLbl="node2" presStyleIdx="1" presStyleCnt="2"/>
      <dgm:spPr/>
    </dgm:pt>
    <dgm:pt modelId="{9D02F800-8FBC-4E9F-9BD0-0448BDD6CB00}" type="pres">
      <dgm:prSet presAssocID="{EB5220BE-8C0D-4A59-90C5-F069F4C9B1A6}" presName="hierChild4" presStyleCnt="0"/>
      <dgm:spPr/>
    </dgm:pt>
    <dgm:pt modelId="{B204707E-CA31-4BC6-A9A1-AD05CC671697}" type="pres">
      <dgm:prSet presAssocID="{EB5220BE-8C0D-4A59-90C5-F069F4C9B1A6}" presName="hierChild5" presStyleCnt="0"/>
      <dgm:spPr/>
    </dgm:pt>
    <dgm:pt modelId="{83CA474B-D096-40B8-9A44-36CCBEA71716}" type="pres">
      <dgm:prSet presAssocID="{A11FE23D-2E2D-4B2A-A62B-408870A97F3C}" presName="hierChild3" presStyleCnt="0"/>
      <dgm:spPr/>
    </dgm:pt>
  </dgm:ptLst>
  <dgm:cxnLst>
    <dgm:cxn modelId="{69701B67-AE37-4E1B-9670-A26E1B205E86}" type="presOf" srcId="{3E414744-9812-488C-A645-6E1EBE415E4B}" destId="{3EB1F799-E86E-4092-A0BD-92801362BC67}" srcOrd="0" destOrd="0" presId="urn:microsoft.com/office/officeart/2005/8/layout/orgChart1"/>
    <dgm:cxn modelId="{23990CD6-DB43-4A39-9B91-56FDED8F9A77}" type="presOf" srcId="{A11FE23D-2E2D-4B2A-A62B-408870A97F3C}" destId="{FC3E288A-3E47-473F-A986-CF213881F868}" srcOrd="0" destOrd="0" presId="urn:microsoft.com/office/officeart/2005/8/layout/orgChart1"/>
    <dgm:cxn modelId="{24E17EA5-1AF8-440C-864A-3099C17F944B}" srcId="{A11FE23D-2E2D-4B2A-A62B-408870A97F3C}" destId="{3E414744-9812-488C-A645-6E1EBE415E4B}" srcOrd="0" destOrd="0" parTransId="{085274E9-9115-4A28-B048-98A59D09D0D9}" sibTransId="{0D30294B-08E4-4AFD-A806-ACD881426E3B}"/>
    <dgm:cxn modelId="{E7101E5C-247B-42B3-B744-749C2967F90E}" type="presOf" srcId="{085274E9-9115-4A28-B048-98A59D09D0D9}" destId="{B6E98CD0-0FC2-42D4-96C6-78FF74C7531C}" srcOrd="0" destOrd="0" presId="urn:microsoft.com/office/officeart/2005/8/layout/orgChart1"/>
    <dgm:cxn modelId="{0E263F8D-601B-4370-BB16-A7BC235EE11D}" type="presOf" srcId="{EB5220BE-8C0D-4A59-90C5-F069F4C9B1A6}" destId="{2273E7C1-6C96-4E9D-85A3-BF1692A148E0}" srcOrd="1" destOrd="0" presId="urn:microsoft.com/office/officeart/2005/8/layout/orgChart1"/>
    <dgm:cxn modelId="{DB028D94-2B9F-41D5-9A9C-04FB53118E43}" srcId="{A11FE23D-2E2D-4B2A-A62B-408870A97F3C}" destId="{EB5220BE-8C0D-4A59-90C5-F069F4C9B1A6}" srcOrd="1" destOrd="0" parTransId="{C1E3105B-C3FB-45EF-BD4A-5084E491B05F}" sibTransId="{41561999-E153-4501-89E1-F1C0A2A859BA}"/>
    <dgm:cxn modelId="{DA12C8C3-0ABE-4EE4-95CF-D1F87A92BC7F}" type="presOf" srcId="{2D709C31-C2D6-42E4-B2F7-E2DDE262E09F}" destId="{CF27634B-57B9-4070-9035-595BA9A9E9DD}" srcOrd="0" destOrd="0" presId="urn:microsoft.com/office/officeart/2005/8/layout/orgChart1"/>
    <dgm:cxn modelId="{A8FA0AAB-DA23-4E9F-A200-F7C53BE45324}" type="presOf" srcId="{EB5220BE-8C0D-4A59-90C5-F069F4C9B1A6}" destId="{C8CE514E-CD97-4957-8430-7A8BDCAFD86D}" srcOrd="0" destOrd="0" presId="urn:microsoft.com/office/officeart/2005/8/layout/orgChart1"/>
    <dgm:cxn modelId="{96ED436B-ADC0-4906-88FC-798BB04DD2C0}" type="presOf" srcId="{A11FE23D-2E2D-4B2A-A62B-408870A97F3C}" destId="{4B96F500-125C-4002-BF6F-E0171EE17039}" srcOrd="1" destOrd="0" presId="urn:microsoft.com/office/officeart/2005/8/layout/orgChart1"/>
    <dgm:cxn modelId="{43026820-9CB2-4494-8193-5D022466812F}" type="presOf" srcId="{3E414744-9812-488C-A645-6E1EBE415E4B}" destId="{404D5A16-05B2-42D4-9447-90947636B54C}" srcOrd="1" destOrd="0" presId="urn:microsoft.com/office/officeart/2005/8/layout/orgChart1"/>
    <dgm:cxn modelId="{192D9CBD-9601-4004-82B0-0C4E445FF7B6}" srcId="{2D709C31-C2D6-42E4-B2F7-E2DDE262E09F}" destId="{A11FE23D-2E2D-4B2A-A62B-408870A97F3C}" srcOrd="0" destOrd="0" parTransId="{621304AF-DB48-4FA4-A48B-D8D150B58F12}" sibTransId="{27C7588D-A7C2-4196-96F6-56D7F714B681}"/>
    <dgm:cxn modelId="{1825C129-0EEB-41FA-A9B9-D4FB2376E9FE}" type="presOf" srcId="{C1E3105B-C3FB-45EF-BD4A-5084E491B05F}" destId="{7C709F55-B588-4BCE-9999-FB00B5DEBF95}" srcOrd="0" destOrd="0" presId="urn:microsoft.com/office/officeart/2005/8/layout/orgChart1"/>
    <dgm:cxn modelId="{A48DD644-75B7-473B-BEB1-A94A7020C58E}" type="presParOf" srcId="{CF27634B-57B9-4070-9035-595BA9A9E9DD}" destId="{94DDB74E-BBEE-4379-9DDC-4CFD286C10B9}" srcOrd="0" destOrd="0" presId="urn:microsoft.com/office/officeart/2005/8/layout/orgChart1"/>
    <dgm:cxn modelId="{2D492494-6E0E-4968-97E6-EC674E27ED34}" type="presParOf" srcId="{94DDB74E-BBEE-4379-9DDC-4CFD286C10B9}" destId="{1E616B18-A3AF-4D55-A686-01F7430AC9B1}" srcOrd="0" destOrd="0" presId="urn:microsoft.com/office/officeart/2005/8/layout/orgChart1"/>
    <dgm:cxn modelId="{A7D93831-2B4F-4865-8CE2-D34E93D78A5A}" type="presParOf" srcId="{1E616B18-A3AF-4D55-A686-01F7430AC9B1}" destId="{FC3E288A-3E47-473F-A986-CF213881F868}" srcOrd="0" destOrd="0" presId="urn:microsoft.com/office/officeart/2005/8/layout/orgChart1"/>
    <dgm:cxn modelId="{F6C228BF-73F8-48AA-94E4-507E2EAFD2C2}" type="presParOf" srcId="{1E616B18-A3AF-4D55-A686-01F7430AC9B1}" destId="{4B96F500-125C-4002-BF6F-E0171EE17039}" srcOrd="1" destOrd="0" presId="urn:microsoft.com/office/officeart/2005/8/layout/orgChart1"/>
    <dgm:cxn modelId="{57694E73-59C9-4A9C-A53E-2C9543B9374C}" type="presParOf" srcId="{94DDB74E-BBEE-4379-9DDC-4CFD286C10B9}" destId="{BDB4E833-3FD5-40E4-9D0B-2EB577F036C2}" srcOrd="1" destOrd="0" presId="urn:microsoft.com/office/officeart/2005/8/layout/orgChart1"/>
    <dgm:cxn modelId="{CC1ED773-7846-4E28-9059-EE8226AA8157}" type="presParOf" srcId="{BDB4E833-3FD5-40E4-9D0B-2EB577F036C2}" destId="{B6E98CD0-0FC2-42D4-96C6-78FF74C7531C}" srcOrd="0" destOrd="0" presId="urn:microsoft.com/office/officeart/2005/8/layout/orgChart1"/>
    <dgm:cxn modelId="{2C168F96-8428-4BA7-A710-4DD637E9FE83}" type="presParOf" srcId="{BDB4E833-3FD5-40E4-9D0B-2EB577F036C2}" destId="{E37BAB98-8E92-4836-9A5A-19DF9CB6A647}" srcOrd="1" destOrd="0" presId="urn:microsoft.com/office/officeart/2005/8/layout/orgChart1"/>
    <dgm:cxn modelId="{E84331D9-9C5B-4543-91ED-7833871F8A05}" type="presParOf" srcId="{E37BAB98-8E92-4836-9A5A-19DF9CB6A647}" destId="{DAF33F48-17E0-4499-AB1A-2BB06F9DE285}" srcOrd="0" destOrd="0" presId="urn:microsoft.com/office/officeart/2005/8/layout/orgChart1"/>
    <dgm:cxn modelId="{FCD5DD5F-9AEC-4C6A-849E-4B7A323DD032}" type="presParOf" srcId="{DAF33F48-17E0-4499-AB1A-2BB06F9DE285}" destId="{3EB1F799-E86E-4092-A0BD-92801362BC67}" srcOrd="0" destOrd="0" presId="urn:microsoft.com/office/officeart/2005/8/layout/orgChart1"/>
    <dgm:cxn modelId="{D7462113-826F-400C-BDAF-8983E06BED4F}" type="presParOf" srcId="{DAF33F48-17E0-4499-AB1A-2BB06F9DE285}" destId="{404D5A16-05B2-42D4-9447-90947636B54C}" srcOrd="1" destOrd="0" presId="urn:microsoft.com/office/officeart/2005/8/layout/orgChart1"/>
    <dgm:cxn modelId="{D15F451B-B102-4D3C-AE8A-42F2B1BFF268}" type="presParOf" srcId="{E37BAB98-8E92-4836-9A5A-19DF9CB6A647}" destId="{11C59AA9-AAAB-483F-9B49-D7E462B6D3B8}" srcOrd="1" destOrd="0" presId="urn:microsoft.com/office/officeart/2005/8/layout/orgChart1"/>
    <dgm:cxn modelId="{7A09D11D-1301-462E-B540-EA72D5C768EE}" type="presParOf" srcId="{E37BAB98-8E92-4836-9A5A-19DF9CB6A647}" destId="{79EB47AB-E116-4CC6-BAD2-3090C000A2FC}" srcOrd="2" destOrd="0" presId="urn:microsoft.com/office/officeart/2005/8/layout/orgChart1"/>
    <dgm:cxn modelId="{171618B3-E503-47E9-AF2A-C9B603FA9915}" type="presParOf" srcId="{BDB4E833-3FD5-40E4-9D0B-2EB577F036C2}" destId="{7C709F55-B588-4BCE-9999-FB00B5DEBF95}" srcOrd="2" destOrd="0" presId="urn:microsoft.com/office/officeart/2005/8/layout/orgChart1"/>
    <dgm:cxn modelId="{C7FC1BA5-12AC-4270-8BE0-3A248A3A7C04}" type="presParOf" srcId="{BDB4E833-3FD5-40E4-9D0B-2EB577F036C2}" destId="{1A7AC6A1-6A68-44E8-A252-52694E80F8A8}" srcOrd="3" destOrd="0" presId="urn:microsoft.com/office/officeart/2005/8/layout/orgChart1"/>
    <dgm:cxn modelId="{85C70279-19CB-4EF6-9F3F-68E5003C5D77}" type="presParOf" srcId="{1A7AC6A1-6A68-44E8-A252-52694E80F8A8}" destId="{E057272E-257C-4F01-AD59-A4C00F6929B1}" srcOrd="0" destOrd="0" presId="urn:microsoft.com/office/officeart/2005/8/layout/orgChart1"/>
    <dgm:cxn modelId="{4B2B2744-8757-4C2A-90F7-FDBCBAE7414A}" type="presParOf" srcId="{E057272E-257C-4F01-AD59-A4C00F6929B1}" destId="{C8CE514E-CD97-4957-8430-7A8BDCAFD86D}" srcOrd="0" destOrd="0" presId="urn:microsoft.com/office/officeart/2005/8/layout/orgChart1"/>
    <dgm:cxn modelId="{917D29BD-34F3-48FA-B45F-45DF6306258C}" type="presParOf" srcId="{E057272E-257C-4F01-AD59-A4C00F6929B1}" destId="{2273E7C1-6C96-4E9D-85A3-BF1692A148E0}" srcOrd="1" destOrd="0" presId="urn:microsoft.com/office/officeart/2005/8/layout/orgChart1"/>
    <dgm:cxn modelId="{A6D6775F-A8BF-4D78-88F4-28EA68960292}" type="presParOf" srcId="{1A7AC6A1-6A68-44E8-A252-52694E80F8A8}" destId="{9D02F800-8FBC-4E9F-9BD0-0448BDD6CB00}" srcOrd="1" destOrd="0" presId="urn:microsoft.com/office/officeart/2005/8/layout/orgChart1"/>
    <dgm:cxn modelId="{83AF6C8A-F721-4AF8-8B77-0AABBB154124}" type="presParOf" srcId="{1A7AC6A1-6A68-44E8-A252-52694E80F8A8}" destId="{B204707E-CA31-4BC6-A9A1-AD05CC671697}" srcOrd="2" destOrd="0" presId="urn:microsoft.com/office/officeart/2005/8/layout/orgChart1"/>
    <dgm:cxn modelId="{A7106E91-9048-4B5C-896B-29CA4E80584E}" type="presParOf" srcId="{94DDB74E-BBEE-4379-9DDC-4CFD286C10B9}" destId="{83CA474B-D096-40B8-9A44-36CCBEA7171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8EC8DB-805F-439F-8BEF-08EB4817AEF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6E5C48BD-9FDC-4A69-B116-B4B3D880E38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Образ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жизни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0EE60886-E465-462D-86CC-A348A23D5CF8}" type="parTrans" cxnId="{491CCCAA-EC61-4170-AF68-C4C0B2D96A72}">
      <dgm:prSet/>
      <dgm:spPr/>
    </dgm:pt>
    <dgm:pt modelId="{D32A225B-BD41-48B8-B9FA-E890EB53C223}" type="sibTrans" cxnId="{491CCCAA-EC61-4170-AF68-C4C0B2D96A72}">
      <dgm:prSet/>
      <dgm:spPr/>
    </dgm:pt>
    <dgm:pt modelId="{2E1FC2D7-B87B-4F3E-86FA-83E7A53D725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свободноживущий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5FF00AAB-5BFC-45EF-BDCA-73DC28BB37EB}" type="parTrans" cxnId="{B9DA223F-2E66-4B04-BE24-5BBF05E74C66}">
      <dgm:prSet/>
      <dgm:spPr/>
    </dgm:pt>
    <dgm:pt modelId="{1FEE9970-F90E-4247-B7C0-DF5FC632E808}" type="sibTrans" cxnId="{B9DA223F-2E66-4B04-BE24-5BBF05E74C66}">
      <dgm:prSet/>
      <dgm:spPr/>
    </dgm:pt>
    <dgm:pt modelId="{EB654E50-0B98-4B79-99D3-79B7B03DE3E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паразитический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D873AF78-FC0A-49B4-A995-0F6DEAF1B909}" type="parTrans" cxnId="{BC6CC59A-D899-4BAF-A954-C17EF81CCB87}">
      <dgm:prSet/>
      <dgm:spPr/>
    </dgm:pt>
    <dgm:pt modelId="{C62FC13B-AFD4-469E-9A33-165D9B20AB60}" type="sibTrans" cxnId="{BC6CC59A-D899-4BAF-A954-C17EF81CCB87}">
      <dgm:prSet/>
      <dgm:spPr/>
    </dgm:pt>
    <dgm:pt modelId="{2A11FB87-BED4-4561-9641-B54C7AFB8276}" type="pres">
      <dgm:prSet presAssocID="{4C8EC8DB-805F-439F-8BEF-08EB4817AE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62BD47E-95DE-4B24-A22B-FFBF53CC56D6}" type="pres">
      <dgm:prSet presAssocID="{6E5C48BD-9FDC-4A69-B116-B4B3D880E380}" presName="hierRoot1" presStyleCnt="0">
        <dgm:presLayoutVars>
          <dgm:hierBranch/>
        </dgm:presLayoutVars>
      </dgm:prSet>
      <dgm:spPr/>
    </dgm:pt>
    <dgm:pt modelId="{C6CCFC6A-9BA9-4662-A59E-90A7E60EE03E}" type="pres">
      <dgm:prSet presAssocID="{6E5C48BD-9FDC-4A69-B116-B4B3D880E380}" presName="rootComposite1" presStyleCnt="0"/>
      <dgm:spPr/>
    </dgm:pt>
    <dgm:pt modelId="{FE902B9C-7A11-4BE3-A0E4-001229BE5902}" type="pres">
      <dgm:prSet presAssocID="{6E5C48BD-9FDC-4A69-B116-B4B3D880E380}" presName="rootText1" presStyleLbl="node0" presStyleIdx="0" presStyleCnt="1">
        <dgm:presLayoutVars>
          <dgm:chPref val="3"/>
        </dgm:presLayoutVars>
      </dgm:prSet>
      <dgm:spPr/>
    </dgm:pt>
    <dgm:pt modelId="{1FDE724B-487B-4F7C-A878-F49921B8B6E7}" type="pres">
      <dgm:prSet presAssocID="{6E5C48BD-9FDC-4A69-B116-B4B3D880E380}" presName="rootConnector1" presStyleLbl="node1" presStyleIdx="0" presStyleCnt="0"/>
      <dgm:spPr/>
    </dgm:pt>
    <dgm:pt modelId="{C725E7B2-E2D2-499F-950E-766AB37BB58E}" type="pres">
      <dgm:prSet presAssocID="{6E5C48BD-9FDC-4A69-B116-B4B3D880E380}" presName="hierChild2" presStyleCnt="0"/>
      <dgm:spPr/>
    </dgm:pt>
    <dgm:pt modelId="{70E98401-D0A0-4616-89A8-824E2F729966}" type="pres">
      <dgm:prSet presAssocID="{5FF00AAB-5BFC-45EF-BDCA-73DC28BB37EB}" presName="Name35" presStyleLbl="parChTrans1D2" presStyleIdx="0" presStyleCnt="2"/>
      <dgm:spPr/>
    </dgm:pt>
    <dgm:pt modelId="{F41250A6-2E27-4411-9B39-0ED16B8D8199}" type="pres">
      <dgm:prSet presAssocID="{2E1FC2D7-B87B-4F3E-86FA-83E7A53D7252}" presName="hierRoot2" presStyleCnt="0">
        <dgm:presLayoutVars>
          <dgm:hierBranch/>
        </dgm:presLayoutVars>
      </dgm:prSet>
      <dgm:spPr/>
    </dgm:pt>
    <dgm:pt modelId="{A3038334-9E7E-4E99-B751-5E077C3EC44C}" type="pres">
      <dgm:prSet presAssocID="{2E1FC2D7-B87B-4F3E-86FA-83E7A53D7252}" presName="rootComposite" presStyleCnt="0"/>
      <dgm:spPr/>
    </dgm:pt>
    <dgm:pt modelId="{102FB040-52D5-467E-B5E2-CDD0860048DE}" type="pres">
      <dgm:prSet presAssocID="{2E1FC2D7-B87B-4F3E-86FA-83E7A53D7252}" presName="rootText" presStyleLbl="node2" presStyleIdx="0" presStyleCnt="2">
        <dgm:presLayoutVars>
          <dgm:chPref val="3"/>
        </dgm:presLayoutVars>
      </dgm:prSet>
      <dgm:spPr/>
    </dgm:pt>
    <dgm:pt modelId="{E028FF70-3ABA-457A-AC15-56B24BCE2C69}" type="pres">
      <dgm:prSet presAssocID="{2E1FC2D7-B87B-4F3E-86FA-83E7A53D7252}" presName="rootConnector" presStyleLbl="node2" presStyleIdx="0" presStyleCnt="2"/>
      <dgm:spPr/>
    </dgm:pt>
    <dgm:pt modelId="{A541B6BC-0606-41F3-A3A3-3EAACD81D0D6}" type="pres">
      <dgm:prSet presAssocID="{2E1FC2D7-B87B-4F3E-86FA-83E7A53D7252}" presName="hierChild4" presStyleCnt="0"/>
      <dgm:spPr/>
    </dgm:pt>
    <dgm:pt modelId="{05575E2D-C86D-4D8C-9A87-331C62BBC482}" type="pres">
      <dgm:prSet presAssocID="{2E1FC2D7-B87B-4F3E-86FA-83E7A53D7252}" presName="hierChild5" presStyleCnt="0"/>
      <dgm:spPr/>
    </dgm:pt>
    <dgm:pt modelId="{7F85E09D-67C9-4F45-9333-CAD26A0AAA03}" type="pres">
      <dgm:prSet presAssocID="{D873AF78-FC0A-49B4-A995-0F6DEAF1B909}" presName="Name35" presStyleLbl="parChTrans1D2" presStyleIdx="1" presStyleCnt="2"/>
      <dgm:spPr/>
    </dgm:pt>
    <dgm:pt modelId="{24A9F844-3373-4758-B1C6-D12CD4530705}" type="pres">
      <dgm:prSet presAssocID="{EB654E50-0B98-4B79-99D3-79B7B03DE3ED}" presName="hierRoot2" presStyleCnt="0">
        <dgm:presLayoutVars>
          <dgm:hierBranch/>
        </dgm:presLayoutVars>
      </dgm:prSet>
      <dgm:spPr/>
    </dgm:pt>
    <dgm:pt modelId="{0897A425-7ADF-4E43-AC1B-A9FD30718CEE}" type="pres">
      <dgm:prSet presAssocID="{EB654E50-0B98-4B79-99D3-79B7B03DE3ED}" presName="rootComposite" presStyleCnt="0"/>
      <dgm:spPr/>
    </dgm:pt>
    <dgm:pt modelId="{8743E06A-49C0-4FA5-9132-6A04A3D0488A}" type="pres">
      <dgm:prSet presAssocID="{EB654E50-0B98-4B79-99D3-79B7B03DE3ED}" presName="rootText" presStyleLbl="node2" presStyleIdx="1" presStyleCnt="2">
        <dgm:presLayoutVars>
          <dgm:chPref val="3"/>
        </dgm:presLayoutVars>
      </dgm:prSet>
      <dgm:spPr/>
    </dgm:pt>
    <dgm:pt modelId="{B9E23E25-FB58-4F71-8D19-17057BF5AAC9}" type="pres">
      <dgm:prSet presAssocID="{EB654E50-0B98-4B79-99D3-79B7B03DE3ED}" presName="rootConnector" presStyleLbl="node2" presStyleIdx="1" presStyleCnt="2"/>
      <dgm:spPr/>
    </dgm:pt>
    <dgm:pt modelId="{595940DA-ED13-4BC7-9FEE-FF8B9441B123}" type="pres">
      <dgm:prSet presAssocID="{EB654E50-0B98-4B79-99D3-79B7B03DE3ED}" presName="hierChild4" presStyleCnt="0"/>
      <dgm:spPr/>
    </dgm:pt>
    <dgm:pt modelId="{471A9C70-01C8-4676-A403-13874C6AF2A8}" type="pres">
      <dgm:prSet presAssocID="{EB654E50-0B98-4B79-99D3-79B7B03DE3ED}" presName="hierChild5" presStyleCnt="0"/>
      <dgm:spPr/>
    </dgm:pt>
    <dgm:pt modelId="{10138173-CB12-4A48-9764-9E468B8BDD61}" type="pres">
      <dgm:prSet presAssocID="{6E5C48BD-9FDC-4A69-B116-B4B3D880E380}" presName="hierChild3" presStyleCnt="0"/>
      <dgm:spPr/>
    </dgm:pt>
  </dgm:ptLst>
  <dgm:cxnLst>
    <dgm:cxn modelId="{239B8745-6BAF-4C18-9FE8-48AB5874F120}" type="presOf" srcId="{2E1FC2D7-B87B-4F3E-86FA-83E7A53D7252}" destId="{E028FF70-3ABA-457A-AC15-56B24BCE2C69}" srcOrd="1" destOrd="0" presId="urn:microsoft.com/office/officeart/2005/8/layout/orgChart1"/>
    <dgm:cxn modelId="{5B42ED2F-FE6A-4191-80F6-1CADC0B1572F}" type="presOf" srcId="{5FF00AAB-5BFC-45EF-BDCA-73DC28BB37EB}" destId="{70E98401-D0A0-4616-89A8-824E2F729966}" srcOrd="0" destOrd="0" presId="urn:microsoft.com/office/officeart/2005/8/layout/orgChart1"/>
    <dgm:cxn modelId="{EB356D5F-D25D-4121-A8DA-7F2ED7C4C232}" type="presOf" srcId="{4C8EC8DB-805F-439F-8BEF-08EB4817AEFB}" destId="{2A11FB87-BED4-4561-9641-B54C7AFB8276}" srcOrd="0" destOrd="0" presId="urn:microsoft.com/office/officeart/2005/8/layout/orgChart1"/>
    <dgm:cxn modelId="{BC6CC59A-D899-4BAF-A954-C17EF81CCB87}" srcId="{6E5C48BD-9FDC-4A69-B116-B4B3D880E380}" destId="{EB654E50-0B98-4B79-99D3-79B7B03DE3ED}" srcOrd="1" destOrd="0" parTransId="{D873AF78-FC0A-49B4-A995-0F6DEAF1B909}" sibTransId="{C62FC13B-AFD4-469E-9A33-165D9B20AB60}"/>
    <dgm:cxn modelId="{491CCCAA-EC61-4170-AF68-C4C0B2D96A72}" srcId="{4C8EC8DB-805F-439F-8BEF-08EB4817AEFB}" destId="{6E5C48BD-9FDC-4A69-B116-B4B3D880E380}" srcOrd="0" destOrd="0" parTransId="{0EE60886-E465-462D-86CC-A348A23D5CF8}" sibTransId="{D32A225B-BD41-48B8-B9FA-E890EB53C223}"/>
    <dgm:cxn modelId="{820DEDF3-2D33-4113-9BB7-AA3AEB5A79B2}" type="presOf" srcId="{D873AF78-FC0A-49B4-A995-0F6DEAF1B909}" destId="{7F85E09D-67C9-4F45-9333-CAD26A0AAA03}" srcOrd="0" destOrd="0" presId="urn:microsoft.com/office/officeart/2005/8/layout/orgChart1"/>
    <dgm:cxn modelId="{4296D529-29FC-43DB-91F8-6DFB02AEA255}" type="presOf" srcId="{6E5C48BD-9FDC-4A69-B116-B4B3D880E380}" destId="{1FDE724B-487B-4F7C-A878-F49921B8B6E7}" srcOrd="1" destOrd="0" presId="urn:microsoft.com/office/officeart/2005/8/layout/orgChart1"/>
    <dgm:cxn modelId="{B9DA223F-2E66-4B04-BE24-5BBF05E74C66}" srcId="{6E5C48BD-9FDC-4A69-B116-B4B3D880E380}" destId="{2E1FC2D7-B87B-4F3E-86FA-83E7A53D7252}" srcOrd="0" destOrd="0" parTransId="{5FF00AAB-5BFC-45EF-BDCA-73DC28BB37EB}" sibTransId="{1FEE9970-F90E-4247-B7C0-DF5FC632E808}"/>
    <dgm:cxn modelId="{CA026479-F35C-41E3-9DF0-BE7CA4AB4CED}" type="presOf" srcId="{6E5C48BD-9FDC-4A69-B116-B4B3D880E380}" destId="{FE902B9C-7A11-4BE3-A0E4-001229BE5902}" srcOrd="0" destOrd="0" presId="urn:microsoft.com/office/officeart/2005/8/layout/orgChart1"/>
    <dgm:cxn modelId="{57D3BC88-EF6C-4E4D-B5F1-4E416117010B}" type="presOf" srcId="{2E1FC2D7-B87B-4F3E-86FA-83E7A53D7252}" destId="{102FB040-52D5-467E-B5E2-CDD0860048DE}" srcOrd="0" destOrd="0" presId="urn:microsoft.com/office/officeart/2005/8/layout/orgChart1"/>
    <dgm:cxn modelId="{AA640972-FC59-413C-9419-181335EAE9F5}" type="presOf" srcId="{EB654E50-0B98-4B79-99D3-79B7B03DE3ED}" destId="{8743E06A-49C0-4FA5-9132-6A04A3D0488A}" srcOrd="0" destOrd="0" presId="urn:microsoft.com/office/officeart/2005/8/layout/orgChart1"/>
    <dgm:cxn modelId="{29307417-0D11-40D7-8B89-87F0847052E9}" type="presOf" srcId="{EB654E50-0B98-4B79-99D3-79B7B03DE3ED}" destId="{B9E23E25-FB58-4F71-8D19-17057BF5AAC9}" srcOrd="1" destOrd="0" presId="urn:microsoft.com/office/officeart/2005/8/layout/orgChart1"/>
    <dgm:cxn modelId="{5A2E43B1-6EEA-4490-82DD-DA86253462A5}" type="presParOf" srcId="{2A11FB87-BED4-4561-9641-B54C7AFB8276}" destId="{462BD47E-95DE-4B24-A22B-FFBF53CC56D6}" srcOrd="0" destOrd="0" presId="urn:microsoft.com/office/officeart/2005/8/layout/orgChart1"/>
    <dgm:cxn modelId="{220F2731-D6A2-49C5-89EC-F19BFC1D92DB}" type="presParOf" srcId="{462BD47E-95DE-4B24-A22B-FFBF53CC56D6}" destId="{C6CCFC6A-9BA9-4662-A59E-90A7E60EE03E}" srcOrd="0" destOrd="0" presId="urn:microsoft.com/office/officeart/2005/8/layout/orgChart1"/>
    <dgm:cxn modelId="{F96F8DB4-DC4A-4F04-A4A0-247E7887B377}" type="presParOf" srcId="{C6CCFC6A-9BA9-4662-A59E-90A7E60EE03E}" destId="{FE902B9C-7A11-4BE3-A0E4-001229BE5902}" srcOrd="0" destOrd="0" presId="urn:microsoft.com/office/officeart/2005/8/layout/orgChart1"/>
    <dgm:cxn modelId="{927B1647-C604-42D1-B7F1-8B6FE63C063B}" type="presParOf" srcId="{C6CCFC6A-9BA9-4662-A59E-90A7E60EE03E}" destId="{1FDE724B-487B-4F7C-A878-F49921B8B6E7}" srcOrd="1" destOrd="0" presId="urn:microsoft.com/office/officeart/2005/8/layout/orgChart1"/>
    <dgm:cxn modelId="{54B10E22-493A-485F-A9CC-68C12897BACA}" type="presParOf" srcId="{462BD47E-95DE-4B24-A22B-FFBF53CC56D6}" destId="{C725E7B2-E2D2-499F-950E-766AB37BB58E}" srcOrd="1" destOrd="0" presId="urn:microsoft.com/office/officeart/2005/8/layout/orgChart1"/>
    <dgm:cxn modelId="{ABA07406-D4EA-4B1C-A89B-EA8E54D6D29D}" type="presParOf" srcId="{C725E7B2-E2D2-499F-950E-766AB37BB58E}" destId="{70E98401-D0A0-4616-89A8-824E2F729966}" srcOrd="0" destOrd="0" presId="urn:microsoft.com/office/officeart/2005/8/layout/orgChart1"/>
    <dgm:cxn modelId="{E097A306-B371-4396-B595-59F5190671B1}" type="presParOf" srcId="{C725E7B2-E2D2-499F-950E-766AB37BB58E}" destId="{F41250A6-2E27-4411-9B39-0ED16B8D8199}" srcOrd="1" destOrd="0" presId="urn:microsoft.com/office/officeart/2005/8/layout/orgChart1"/>
    <dgm:cxn modelId="{5ABA5D08-81C2-4ED0-A72D-EDAC52CFEBF0}" type="presParOf" srcId="{F41250A6-2E27-4411-9B39-0ED16B8D8199}" destId="{A3038334-9E7E-4E99-B751-5E077C3EC44C}" srcOrd="0" destOrd="0" presId="urn:microsoft.com/office/officeart/2005/8/layout/orgChart1"/>
    <dgm:cxn modelId="{B4DC5C59-B40C-4567-986F-D6E0D95F7DFB}" type="presParOf" srcId="{A3038334-9E7E-4E99-B751-5E077C3EC44C}" destId="{102FB040-52D5-467E-B5E2-CDD0860048DE}" srcOrd="0" destOrd="0" presId="urn:microsoft.com/office/officeart/2005/8/layout/orgChart1"/>
    <dgm:cxn modelId="{D725C8B8-444D-4B8B-A43A-6A3C7E5FFF01}" type="presParOf" srcId="{A3038334-9E7E-4E99-B751-5E077C3EC44C}" destId="{E028FF70-3ABA-457A-AC15-56B24BCE2C69}" srcOrd="1" destOrd="0" presId="urn:microsoft.com/office/officeart/2005/8/layout/orgChart1"/>
    <dgm:cxn modelId="{7FBDD47D-ED6D-4F1E-B9BF-4BE702E818AD}" type="presParOf" srcId="{F41250A6-2E27-4411-9B39-0ED16B8D8199}" destId="{A541B6BC-0606-41F3-A3A3-3EAACD81D0D6}" srcOrd="1" destOrd="0" presId="urn:microsoft.com/office/officeart/2005/8/layout/orgChart1"/>
    <dgm:cxn modelId="{DDD0F9FF-5E58-4C95-9860-7E1F6DE059D9}" type="presParOf" srcId="{F41250A6-2E27-4411-9B39-0ED16B8D8199}" destId="{05575E2D-C86D-4D8C-9A87-331C62BBC482}" srcOrd="2" destOrd="0" presId="urn:microsoft.com/office/officeart/2005/8/layout/orgChart1"/>
    <dgm:cxn modelId="{676F5A78-9541-4F9C-B538-AB0F7FB4891D}" type="presParOf" srcId="{C725E7B2-E2D2-499F-950E-766AB37BB58E}" destId="{7F85E09D-67C9-4F45-9333-CAD26A0AAA03}" srcOrd="2" destOrd="0" presId="urn:microsoft.com/office/officeart/2005/8/layout/orgChart1"/>
    <dgm:cxn modelId="{5F03DA81-B856-4D1B-80A7-37A854B7A73A}" type="presParOf" srcId="{C725E7B2-E2D2-499F-950E-766AB37BB58E}" destId="{24A9F844-3373-4758-B1C6-D12CD4530705}" srcOrd="3" destOrd="0" presId="urn:microsoft.com/office/officeart/2005/8/layout/orgChart1"/>
    <dgm:cxn modelId="{CB06CA2F-C31C-4326-976A-97E4CF1965AB}" type="presParOf" srcId="{24A9F844-3373-4758-B1C6-D12CD4530705}" destId="{0897A425-7ADF-4E43-AC1B-A9FD30718CEE}" srcOrd="0" destOrd="0" presId="urn:microsoft.com/office/officeart/2005/8/layout/orgChart1"/>
    <dgm:cxn modelId="{7181C533-385E-45D8-8606-226BE17C07AD}" type="presParOf" srcId="{0897A425-7ADF-4E43-AC1B-A9FD30718CEE}" destId="{8743E06A-49C0-4FA5-9132-6A04A3D0488A}" srcOrd="0" destOrd="0" presId="urn:microsoft.com/office/officeart/2005/8/layout/orgChart1"/>
    <dgm:cxn modelId="{BC445038-F710-4F86-97D1-A4A954B162D0}" type="presParOf" srcId="{0897A425-7ADF-4E43-AC1B-A9FD30718CEE}" destId="{B9E23E25-FB58-4F71-8D19-17057BF5AAC9}" srcOrd="1" destOrd="0" presId="urn:microsoft.com/office/officeart/2005/8/layout/orgChart1"/>
    <dgm:cxn modelId="{D5185358-6F11-451E-BC33-B4EC21B1CF32}" type="presParOf" srcId="{24A9F844-3373-4758-B1C6-D12CD4530705}" destId="{595940DA-ED13-4BC7-9FEE-FF8B9441B123}" srcOrd="1" destOrd="0" presId="urn:microsoft.com/office/officeart/2005/8/layout/orgChart1"/>
    <dgm:cxn modelId="{75EDA087-3CEC-4B82-AA03-0B97ABF18436}" type="presParOf" srcId="{24A9F844-3373-4758-B1C6-D12CD4530705}" destId="{471A9C70-01C8-4676-A403-13874C6AF2A8}" srcOrd="2" destOrd="0" presId="urn:microsoft.com/office/officeart/2005/8/layout/orgChart1"/>
    <dgm:cxn modelId="{D72C530F-9A5A-48A8-9BDB-734B37E92363}" type="presParOf" srcId="{462BD47E-95DE-4B24-A22B-FFBF53CC56D6}" destId="{10138173-CB12-4A48-9764-9E468B8BDD6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623704-AA33-4D0D-94CB-3F99A18B583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2EC482D0-3B84-4EB6-B12B-D354D7AE65C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Характер питания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B4440334-D2A5-45E2-A93C-7E7CAB2BB474}" type="parTrans" cxnId="{B93D0A02-9F78-4F72-8625-3109FB3DA029}">
      <dgm:prSet/>
      <dgm:spPr/>
    </dgm:pt>
    <dgm:pt modelId="{52AE0277-43CD-40B3-A6A5-EB384170A351}" type="sibTrans" cxnId="{B93D0A02-9F78-4F72-8625-3109FB3DA029}">
      <dgm:prSet/>
      <dgm:spPr/>
    </dgm:pt>
    <dgm:pt modelId="{9F12D3E8-0532-4A74-A844-980E30DB52C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фотосинтез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00623576-C500-437A-9105-E5FDF7647809}" type="parTrans" cxnId="{EC6AF79D-E861-4CF6-BED7-DFB424C28EC3}">
      <dgm:prSet/>
      <dgm:spPr/>
    </dgm:pt>
    <dgm:pt modelId="{6B8B53E9-0276-48CA-B689-FA1ECA8E1988}" type="sibTrans" cxnId="{EC6AF79D-E861-4CF6-BED7-DFB424C28EC3}">
      <dgm:prSet/>
      <dgm:spPr/>
    </dgm:pt>
    <dgm:pt modelId="{D126D853-D2D4-4142-AAA3-144F88D5D92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Готовыми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веществами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BD8C4724-4E07-4F1C-8E68-EAC2419CABE4}" type="parTrans" cxnId="{6B7461BC-6F60-4F65-88DF-0F5A5BCA1273}">
      <dgm:prSet/>
      <dgm:spPr/>
    </dgm:pt>
    <dgm:pt modelId="{F394E886-2B2C-4CE3-98A0-922D8341D68A}" type="sibTrans" cxnId="{6B7461BC-6F60-4F65-88DF-0F5A5BCA1273}">
      <dgm:prSet/>
      <dgm:spPr/>
    </dgm:pt>
    <dgm:pt modelId="{718F18B5-10FD-414C-B10D-17323B5169C5}" type="pres">
      <dgm:prSet presAssocID="{07623704-AA33-4D0D-94CB-3F99A18B583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7D6DF0F-5752-4241-A66C-0358A9E062D9}" type="pres">
      <dgm:prSet presAssocID="{2EC482D0-3B84-4EB6-B12B-D354D7AE65C5}" presName="hierRoot1" presStyleCnt="0">
        <dgm:presLayoutVars>
          <dgm:hierBranch/>
        </dgm:presLayoutVars>
      </dgm:prSet>
      <dgm:spPr/>
    </dgm:pt>
    <dgm:pt modelId="{9E7C9371-0CAD-4DDE-97C1-6C22EC283E3E}" type="pres">
      <dgm:prSet presAssocID="{2EC482D0-3B84-4EB6-B12B-D354D7AE65C5}" presName="rootComposite1" presStyleCnt="0"/>
      <dgm:spPr/>
    </dgm:pt>
    <dgm:pt modelId="{BDBE7162-F778-4E06-B0FA-D418E3D7A961}" type="pres">
      <dgm:prSet presAssocID="{2EC482D0-3B84-4EB6-B12B-D354D7AE65C5}" presName="rootText1" presStyleLbl="node0" presStyleIdx="0" presStyleCnt="1">
        <dgm:presLayoutVars>
          <dgm:chPref val="3"/>
        </dgm:presLayoutVars>
      </dgm:prSet>
      <dgm:spPr/>
    </dgm:pt>
    <dgm:pt modelId="{9F32B7DB-B828-4333-8393-C0EE17AD1ED3}" type="pres">
      <dgm:prSet presAssocID="{2EC482D0-3B84-4EB6-B12B-D354D7AE65C5}" presName="rootConnector1" presStyleLbl="node1" presStyleIdx="0" presStyleCnt="0"/>
      <dgm:spPr/>
    </dgm:pt>
    <dgm:pt modelId="{4333A302-5146-422E-8995-00F4F64DB9F8}" type="pres">
      <dgm:prSet presAssocID="{2EC482D0-3B84-4EB6-B12B-D354D7AE65C5}" presName="hierChild2" presStyleCnt="0"/>
      <dgm:spPr/>
    </dgm:pt>
    <dgm:pt modelId="{5261720D-A0B8-4D46-8A97-4148A19EBF5A}" type="pres">
      <dgm:prSet presAssocID="{00623576-C500-437A-9105-E5FDF7647809}" presName="Name35" presStyleLbl="parChTrans1D2" presStyleIdx="0" presStyleCnt="2"/>
      <dgm:spPr/>
    </dgm:pt>
    <dgm:pt modelId="{A61154FE-75D7-449E-8413-9A52178BECBB}" type="pres">
      <dgm:prSet presAssocID="{9F12D3E8-0532-4A74-A844-980E30DB52CD}" presName="hierRoot2" presStyleCnt="0">
        <dgm:presLayoutVars>
          <dgm:hierBranch/>
        </dgm:presLayoutVars>
      </dgm:prSet>
      <dgm:spPr/>
    </dgm:pt>
    <dgm:pt modelId="{6CECC9F5-4905-4D10-93EA-1764E7CF5EA1}" type="pres">
      <dgm:prSet presAssocID="{9F12D3E8-0532-4A74-A844-980E30DB52CD}" presName="rootComposite" presStyleCnt="0"/>
      <dgm:spPr/>
    </dgm:pt>
    <dgm:pt modelId="{5D88DBD5-74FA-4887-AE42-2BE1FA10F396}" type="pres">
      <dgm:prSet presAssocID="{9F12D3E8-0532-4A74-A844-980E30DB52CD}" presName="rootText" presStyleLbl="node2" presStyleIdx="0" presStyleCnt="2">
        <dgm:presLayoutVars>
          <dgm:chPref val="3"/>
        </dgm:presLayoutVars>
      </dgm:prSet>
      <dgm:spPr/>
    </dgm:pt>
    <dgm:pt modelId="{FB3A4281-D8AF-4445-BC5F-5997A332DF4B}" type="pres">
      <dgm:prSet presAssocID="{9F12D3E8-0532-4A74-A844-980E30DB52CD}" presName="rootConnector" presStyleLbl="node2" presStyleIdx="0" presStyleCnt="2"/>
      <dgm:spPr/>
    </dgm:pt>
    <dgm:pt modelId="{613844A2-62EE-4E76-87A2-5AB1A4E6CBC0}" type="pres">
      <dgm:prSet presAssocID="{9F12D3E8-0532-4A74-A844-980E30DB52CD}" presName="hierChild4" presStyleCnt="0"/>
      <dgm:spPr/>
    </dgm:pt>
    <dgm:pt modelId="{55460D71-4E4D-4448-9F7D-C42C3EA55068}" type="pres">
      <dgm:prSet presAssocID="{9F12D3E8-0532-4A74-A844-980E30DB52CD}" presName="hierChild5" presStyleCnt="0"/>
      <dgm:spPr/>
    </dgm:pt>
    <dgm:pt modelId="{BDB42EA2-00AF-4B3C-BC7A-62152D62DB55}" type="pres">
      <dgm:prSet presAssocID="{BD8C4724-4E07-4F1C-8E68-EAC2419CABE4}" presName="Name35" presStyleLbl="parChTrans1D2" presStyleIdx="1" presStyleCnt="2"/>
      <dgm:spPr/>
    </dgm:pt>
    <dgm:pt modelId="{5F3E794D-4229-44C1-BA37-0760F9BCEF46}" type="pres">
      <dgm:prSet presAssocID="{D126D853-D2D4-4142-AAA3-144F88D5D920}" presName="hierRoot2" presStyleCnt="0">
        <dgm:presLayoutVars>
          <dgm:hierBranch/>
        </dgm:presLayoutVars>
      </dgm:prSet>
      <dgm:spPr/>
    </dgm:pt>
    <dgm:pt modelId="{B80B8DF8-F407-4467-9FA7-CD72258FF4AC}" type="pres">
      <dgm:prSet presAssocID="{D126D853-D2D4-4142-AAA3-144F88D5D920}" presName="rootComposite" presStyleCnt="0"/>
      <dgm:spPr/>
    </dgm:pt>
    <dgm:pt modelId="{5FBE987A-531E-4A06-847E-D5FAAA41FD8F}" type="pres">
      <dgm:prSet presAssocID="{D126D853-D2D4-4142-AAA3-144F88D5D920}" presName="rootText" presStyleLbl="node2" presStyleIdx="1" presStyleCnt="2">
        <dgm:presLayoutVars>
          <dgm:chPref val="3"/>
        </dgm:presLayoutVars>
      </dgm:prSet>
      <dgm:spPr/>
    </dgm:pt>
    <dgm:pt modelId="{19A25556-DAB4-40E7-B7FA-DF823688913E}" type="pres">
      <dgm:prSet presAssocID="{D126D853-D2D4-4142-AAA3-144F88D5D920}" presName="rootConnector" presStyleLbl="node2" presStyleIdx="1" presStyleCnt="2"/>
      <dgm:spPr/>
    </dgm:pt>
    <dgm:pt modelId="{248F9CFE-2B0F-464E-80FE-9E654195F607}" type="pres">
      <dgm:prSet presAssocID="{D126D853-D2D4-4142-AAA3-144F88D5D920}" presName="hierChild4" presStyleCnt="0"/>
      <dgm:spPr/>
    </dgm:pt>
    <dgm:pt modelId="{03EFC99E-C5BE-4F9A-9994-7DC7949D499B}" type="pres">
      <dgm:prSet presAssocID="{D126D853-D2D4-4142-AAA3-144F88D5D920}" presName="hierChild5" presStyleCnt="0"/>
      <dgm:spPr/>
    </dgm:pt>
    <dgm:pt modelId="{BA7F7CF4-DCAE-4CBD-9AE6-05A87A91E4E9}" type="pres">
      <dgm:prSet presAssocID="{2EC482D0-3B84-4EB6-B12B-D354D7AE65C5}" presName="hierChild3" presStyleCnt="0"/>
      <dgm:spPr/>
    </dgm:pt>
  </dgm:ptLst>
  <dgm:cxnLst>
    <dgm:cxn modelId="{C341554C-67CD-4B55-B997-5EAB3853C839}" type="presOf" srcId="{07623704-AA33-4D0D-94CB-3F99A18B5835}" destId="{718F18B5-10FD-414C-B10D-17323B5169C5}" srcOrd="0" destOrd="0" presId="urn:microsoft.com/office/officeart/2005/8/layout/orgChart1"/>
    <dgm:cxn modelId="{241FF0C8-269F-45C4-963B-9D7DDA500656}" type="presOf" srcId="{D126D853-D2D4-4142-AAA3-144F88D5D920}" destId="{5FBE987A-531E-4A06-847E-D5FAAA41FD8F}" srcOrd="0" destOrd="0" presId="urn:microsoft.com/office/officeart/2005/8/layout/orgChart1"/>
    <dgm:cxn modelId="{95D48A10-F868-4CFF-B826-4871DE2D1175}" type="presOf" srcId="{9F12D3E8-0532-4A74-A844-980E30DB52CD}" destId="{FB3A4281-D8AF-4445-BC5F-5997A332DF4B}" srcOrd="1" destOrd="0" presId="urn:microsoft.com/office/officeart/2005/8/layout/orgChart1"/>
    <dgm:cxn modelId="{4C7BFD99-D794-42A2-908B-B10F2695E25D}" type="presOf" srcId="{BD8C4724-4E07-4F1C-8E68-EAC2419CABE4}" destId="{BDB42EA2-00AF-4B3C-BC7A-62152D62DB55}" srcOrd="0" destOrd="0" presId="urn:microsoft.com/office/officeart/2005/8/layout/orgChart1"/>
    <dgm:cxn modelId="{BF757FED-DC83-40A9-B8E6-F036EF77B5AE}" type="presOf" srcId="{2EC482D0-3B84-4EB6-B12B-D354D7AE65C5}" destId="{9F32B7DB-B828-4333-8393-C0EE17AD1ED3}" srcOrd="1" destOrd="0" presId="urn:microsoft.com/office/officeart/2005/8/layout/orgChart1"/>
    <dgm:cxn modelId="{6B7461BC-6F60-4F65-88DF-0F5A5BCA1273}" srcId="{2EC482D0-3B84-4EB6-B12B-D354D7AE65C5}" destId="{D126D853-D2D4-4142-AAA3-144F88D5D920}" srcOrd="1" destOrd="0" parTransId="{BD8C4724-4E07-4F1C-8E68-EAC2419CABE4}" sibTransId="{F394E886-2B2C-4CE3-98A0-922D8341D68A}"/>
    <dgm:cxn modelId="{97EF1A28-D1B9-4B5C-A789-4472E8DAC445}" type="presOf" srcId="{00623576-C500-437A-9105-E5FDF7647809}" destId="{5261720D-A0B8-4D46-8A97-4148A19EBF5A}" srcOrd="0" destOrd="0" presId="urn:microsoft.com/office/officeart/2005/8/layout/orgChart1"/>
    <dgm:cxn modelId="{9FB5A855-6156-46E5-98EE-19F11AD8A1C2}" type="presOf" srcId="{9F12D3E8-0532-4A74-A844-980E30DB52CD}" destId="{5D88DBD5-74FA-4887-AE42-2BE1FA10F396}" srcOrd="0" destOrd="0" presId="urn:microsoft.com/office/officeart/2005/8/layout/orgChart1"/>
    <dgm:cxn modelId="{EC6AF79D-E861-4CF6-BED7-DFB424C28EC3}" srcId="{2EC482D0-3B84-4EB6-B12B-D354D7AE65C5}" destId="{9F12D3E8-0532-4A74-A844-980E30DB52CD}" srcOrd="0" destOrd="0" parTransId="{00623576-C500-437A-9105-E5FDF7647809}" sibTransId="{6B8B53E9-0276-48CA-B689-FA1ECA8E1988}"/>
    <dgm:cxn modelId="{AF44D1BC-2C49-4337-9260-266754B655D2}" type="presOf" srcId="{2EC482D0-3B84-4EB6-B12B-D354D7AE65C5}" destId="{BDBE7162-F778-4E06-B0FA-D418E3D7A961}" srcOrd="0" destOrd="0" presId="urn:microsoft.com/office/officeart/2005/8/layout/orgChart1"/>
    <dgm:cxn modelId="{B93D0A02-9F78-4F72-8625-3109FB3DA029}" srcId="{07623704-AA33-4D0D-94CB-3F99A18B5835}" destId="{2EC482D0-3B84-4EB6-B12B-D354D7AE65C5}" srcOrd="0" destOrd="0" parTransId="{B4440334-D2A5-45E2-A93C-7E7CAB2BB474}" sibTransId="{52AE0277-43CD-40B3-A6A5-EB384170A351}"/>
    <dgm:cxn modelId="{8467EA64-676C-45D3-B098-BD4F4376F472}" type="presOf" srcId="{D126D853-D2D4-4142-AAA3-144F88D5D920}" destId="{19A25556-DAB4-40E7-B7FA-DF823688913E}" srcOrd="1" destOrd="0" presId="urn:microsoft.com/office/officeart/2005/8/layout/orgChart1"/>
    <dgm:cxn modelId="{1177B565-EE05-45F9-938A-BB03C190011D}" type="presParOf" srcId="{718F18B5-10FD-414C-B10D-17323B5169C5}" destId="{C7D6DF0F-5752-4241-A66C-0358A9E062D9}" srcOrd="0" destOrd="0" presId="urn:microsoft.com/office/officeart/2005/8/layout/orgChart1"/>
    <dgm:cxn modelId="{9582B96F-9BB2-4099-8AB9-4139C3C57837}" type="presParOf" srcId="{C7D6DF0F-5752-4241-A66C-0358A9E062D9}" destId="{9E7C9371-0CAD-4DDE-97C1-6C22EC283E3E}" srcOrd="0" destOrd="0" presId="urn:microsoft.com/office/officeart/2005/8/layout/orgChart1"/>
    <dgm:cxn modelId="{EA4A9B4C-18B3-4083-B890-B0EF3AFD4313}" type="presParOf" srcId="{9E7C9371-0CAD-4DDE-97C1-6C22EC283E3E}" destId="{BDBE7162-F778-4E06-B0FA-D418E3D7A961}" srcOrd="0" destOrd="0" presId="urn:microsoft.com/office/officeart/2005/8/layout/orgChart1"/>
    <dgm:cxn modelId="{3978D14E-E15C-41CE-B2E8-822095FCF330}" type="presParOf" srcId="{9E7C9371-0CAD-4DDE-97C1-6C22EC283E3E}" destId="{9F32B7DB-B828-4333-8393-C0EE17AD1ED3}" srcOrd="1" destOrd="0" presId="urn:microsoft.com/office/officeart/2005/8/layout/orgChart1"/>
    <dgm:cxn modelId="{46CFB8EA-1014-4EDC-B8E8-0C58D1196A0A}" type="presParOf" srcId="{C7D6DF0F-5752-4241-A66C-0358A9E062D9}" destId="{4333A302-5146-422E-8995-00F4F64DB9F8}" srcOrd="1" destOrd="0" presId="urn:microsoft.com/office/officeart/2005/8/layout/orgChart1"/>
    <dgm:cxn modelId="{1026BF5B-9099-4DBA-AE61-57A6211C3D60}" type="presParOf" srcId="{4333A302-5146-422E-8995-00F4F64DB9F8}" destId="{5261720D-A0B8-4D46-8A97-4148A19EBF5A}" srcOrd="0" destOrd="0" presId="urn:microsoft.com/office/officeart/2005/8/layout/orgChart1"/>
    <dgm:cxn modelId="{B6B0ED8C-2D2F-4258-B7A4-9402FE6A42F0}" type="presParOf" srcId="{4333A302-5146-422E-8995-00F4F64DB9F8}" destId="{A61154FE-75D7-449E-8413-9A52178BECBB}" srcOrd="1" destOrd="0" presId="urn:microsoft.com/office/officeart/2005/8/layout/orgChart1"/>
    <dgm:cxn modelId="{770D82AB-2BCE-4B43-A061-679A5B3873CC}" type="presParOf" srcId="{A61154FE-75D7-449E-8413-9A52178BECBB}" destId="{6CECC9F5-4905-4D10-93EA-1764E7CF5EA1}" srcOrd="0" destOrd="0" presId="urn:microsoft.com/office/officeart/2005/8/layout/orgChart1"/>
    <dgm:cxn modelId="{34776A13-9F2B-475D-90B0-0F3E8D652850}" type="presParOf" srcId="{6CECC9F5-4905-4D10-93EA-1764E7CF5EA1}" destId="{5D88DBD5-74FA-4887-AE42-2BE1FA10F396}" srcOrd="0" destOrd="0" presId="urn:microsoft.com/office/officeart/2005/8/layout/orgChart1"/>
    <dgm:cxn modelId="{46887513-F437-4BA1-8CC0-5558BCFD76AD}" type="presParOf" srcId="{6CECC9F5-4905-4D10-93EA-1764E7CF5EA1}" destId="{FB3A4281-D8AF-4445-BC5F-5997A332DF4B}" srcOrd="1" destOrd="0" presId="urn:microsoft.com/office/officeart/2005/8/layout/orgChart1"/>
    <dgm:cxn modelId="{2B0BA90B-E61B-4591-928B-ACAD52AF72EC}" type="presParOf" srcId="{A61154FE-75D7-449E-8413-9A52178BECBB}" destId="{613844A2-62EE-4E76-87A2-5AB1A4E6CBC0}" srcOrd="1" destOrd="0" presId="urn:microsoft.com/office/officeart/2005/8/layout/orgChart1"/>
    <dgm:cxn modelId="{E09D2EEE-59BB-401F-8E17-203B346DD2A0}" type="presParOf" srcId="{A61154FE-75D7-449E-8413-9A52178BECBB}" destId="{55460D71-4E4D-4448-9F7D-C42C3EA55068}" srcOrd="2" destOrd="0" presId="urn:microsoft.com/office/officeart/2005/8/layout/orgChart1"/>
    <dgm:cxn modelId="{BBC6D032-4588-49F6-A0E8-EFEE9A093A3D}" type="presParOf" srcId="{4333A302-5146-422E-8995-00F4F64DB9F8}" destId="{BDB42EA2-00AF-4B3C-BC7A-62152D62DB55}" srcOrd="2" destOrd="0" presId="urn:microsoft.com/office/officeart/2005/8/layout/orgChart1"/>
    <dgm:cxn modelId="{C0FA06D6-1F26-4ACA-8693-5E1304103B6F}" type="presParOf" srcId="{4333A302-5146-422E-8995-00F4F64DB9F8}" destId="{5F3E794D-4229-44C1-BA37-0760F9BCEF46}" srcOrd="3" destOrd="0" presId="urn:microsoft.com/office/officeart/2005/8/layout/orgChart1"/>
    <dgm:cxn modelId="{A4874D36-50D9-4AC2-AF00-9862C167D7CF}" type="presParOf" srcId="{5F3E794D-4229-44C1-BA37-0760F9BCEF46}" destId="{B80B8DF8-F407-4467-9FA7-CD72258FF4AC}" srcOrd="0" destOrd="0" presId="urn:microsoft.com/office/officeart/2005/8/layout/orgChart1"/>
    <dgm:cxn modelId="{EEBD7E29-3A7D-46C7-AFB5-EBBDEF3FA7EF}" type="presParOf" srcId="{B80B8DF8-F407-4467-9FA7-CD72258FF4AC}" destId="{5FBE987A-531E-4A06-847E-D5FAAA41FD8F}" srcOrd="0" destOrd="0" presId="urn:microsoft.com/office/officeart/2005/8/layout/orgChart1"/>
    <dgm:cxn modelId="{0D010401-B918-4002-B329-CE2BD510E4A0}" type="presParOf" srcId="{B80B8DF8-F407-4467-9FA7-CD72258FF4AC}" destId="{19A25556-DAB4-40E7-B7FA-DF823688913E}" srcOrd="1" destOrd="0" presId="urn:microsoft.com/office/officeart/2005/8/layout/orgChart1"/>
    <dgm:cxn modelId="{BB814F24-40EC-4144-BC62-F8C14ABD13BD}" type="presParOf" srcId="{5F3E794D-4229-44C1-BA37-0760F9BCEF46}" destId="{248F9CFE-2B0F-464E-80FE-9E654195F607}" srcOrd="1" destOrd="0" presId="urn:microsoft.com/office/officeart/2005/8/layout/orgChart1"/>
    <dgm:cxn modelId="{B29AC9FC-C3BD-43A9-8317-84CEA4CA7CAA}" type="presParOf" srcId="{5F3E794D-4229-44C1-BA37-0760F9BCEF46}" destId="{03EFC99E-C5BE-4F9A-9994-7DC7949D499B}" srcOrd="2" destOrd="0" presId="urn:microsoft.com/office/officeart/2005/8/layout/orgChart1"/>
    <dgm:cxn modelId="{F36D6EB4-5D83-496F-B7A5-A5C7CD5685E3}" type="presParOf" srcId="{C7D6DF0F-5752-4241-A66C-0358A9E062D9}" destId="{BA7F7CF4-DCAE-4CBD-9AE6-05A87A91E4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34A6A3-3847-495C-BCE7-CE899DFA9FA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62CAA4CA-500D-47DD-AC82-37C3B887497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Образ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жизни</a:t>
          </a:r>
        </a:p>
      </dgm:t>
    </dgm:pt>
    <dgm:pt modelId="{7E730376-95AE-461F-BD26-D232E5F0A686}" type="parTrans" cxnId="{7154CA1D-D6AE-41A9-BBF2-396C7A088425}">
      <dgm:prSet/>
      <dgm:spPr/>
      <dgm:t>
        <a:bodyPr/>
        <a:lstStyle/>
        <a:p>
          <a:endParaRPr lang="ru-RU"/>
        </a:p>
      </dgm:t>
    </dgm:pt>
    <dgm:pt modelId="{5DDE275C-BA0B-4A26-8FA6-792B72650AA5}" type="sibTrans" cxnId="{7154CA1D-D6AE-41A9-BBF2-396C7A088425}">
      <dgm:prSet/>
      <dgm:spPr/>
      <dgm:t>
        <a:bodyPr/>
        <a:lstStyle/>
        <a:p>
          <a:endParaRPr lang="ru-RU"/>
        </a:p>
      </dgm:t>
    </dgm:pt>
    <dgm:pt modelId="{7ABE2B84-9223-40AE-968C-9CD670D45D3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свободноживущий</a:t>
          </a:r>
        </a:p>
      </dgm:t>
    </dgm:pt>
    <dgm:pt modelId="{6789C219-270F-4DA7-8BAF-DDC0456655C3}" type="parTrans" cxnId="{72195F58-71BD-426A-9C2C-C78652B1ED54}">
      <dgm:prSet/>
      <dgm:spPr/>
      <dgm:t>
        <a:bodyPr/>
        <a:lstStyle/>
        <a:p>
          <a:endParaRPr lang="ru-RU"/>
        </a:p>
      </dgm:t>
    </dgm:pt>
    <dgm:pt modelId="{4AB82F83-6214-4A79-80A5-D82548E6D7B3}" type="sibTrans" cxnId="{72195F58-71BD-426A-9C2C-C78652B1ED54}">
      <dgm:prSet/>
      <dgm:spPr/>
      <dgm:t>
        <a:bodyPr/>
        <a:lstStyle/>
        <a:p>
          <a:endParaRPr lang="ru-RU"/>
        </a:p>
      </dgm:t>
    </dgm:pt>
    <dgm:pt modelId="{F121D1F3-06D5-4829-BB48-2C9A8599B32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прикрепленный</a:t>
          </a:r>
        </a:p>
      </dgm:t>
    </dgm:pt>
    <dgm:pt modelId="{61E0BFC0-6F5B-4BC1-B605-250A773BAF66}" type="parTrans" cxnId="{D61FA9BD-3133-41CE-A7BD-1559945D2D59}">
      <dgm:prSet/>
      <dgm:spPr/>
      <dgm:t>
        <a:bodyPr/>
        <a:lstStyle/>
        <a:p>
          <a:endParaRPr lang="ru-RU"/>
        </a:p>
      </dgm:t>
    </dgm:pt>
    <dgm:pt modelId="{0D04D937-EA69-46A0-9BE5-910305320CD6}" type="sibTrans" cxnId="{D61FA9BD-3133-41CE-A7BD-1559945D2D59}">
      <dgm:prSet/>
      <dgm:spPr/>
      <dgm:t>
        <a:bodyPr/>
        <a:lstStyle/>
        <a:p>
          <a:endParaRPr lang="ru-RU"/>
        </a:p>
      </dgm:t>
    </dgm:pt>
    <dgm:pt modelId="{72B54037-F04C-4C02-8C57-40E42C699F2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паразитический</a:t>
          </a:r>
        </a:p>
      </dgm:t>
    </dgm:pt>
    <dgm:pt modelId="{13E35E8B-527C-4DF8-A348-7E11089960E1}" type="parTrans" cxnId="{B69C99FE-FF74-43D4-A968-DF65B1434B4C}">
      <dgm:prSet/>
      <dgm:spPr/>
      <dgm:t>
        <a:bodyPr/>
        <a:lstStyle/>
        <a:p>
          <a:endParaRPr lang="ru-RU"/>
        </a:p>
      </dgm:t>
    </dgm:pt>
    <dgm:pt modelId="{5995E1A6-B8E5-4429-87ED-2C083205BBB6}" type="sibTrans" cxnId="{B69C99FE-FF74-43D4-A968-DF65B1434B4C}">
      <dgm:prSet/>
      <dgm:spPr/>
      <dgm:t>
        <a:bodyPr/>
        <a:lstStyle/>
        <a:p>
          <a:endParaRPr lang="ru-RU"/>
        </a:p>
      </dgm:t>
    </dgm:pt>
    <dgm:pt modelId="{C9D2806A-930E-41EA-8FDD-56C9D20449F7}" type="pres">
      <dgm:prSet presAssocID="{C734A6A3-3847-495C-BCE7-CE899DFA9FA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70268C9-3A40-418C-BB1C-5C3A74B9B93D}" type="pres">
      <dgm:prSet presAssocID="{62CAA4CA-500D-47DD-AC82-37C3B887497D}" presName="hierRoot1" presStyleCnt="0">
        <dgm:presLayoutVars>
          <dgm:hierBranch/>
        </dgm:presLayoutVars>
      </dgm:prSet>
      <dgm:spPr/>
    </dgm:pt>
    <dgm:pt modelId="{FE48D3B8-6094-4265-8E89-0EEE5C5DA59A}" type="pres">
      <dgm:prSet presAssocID="{62CAA4CA-500D-47DD-AC82-37C3B887497D}" presName="rootComposite1" presStyleCnt="0"/>
      <dgm:spPr/>
    </dgm:pt>
    <dgm:pt modelId="{0422380C-B232-4E3F-84F8-DE8E7A7A140C}" type="pres">
      <dgm:prSet presAssocID="{62CAA4CA-500D-47DD-AC82-37C3B887497D}" presName="rootText1" presStyleLbl="node0" presStyleIdx="0" presStyleCnt="1">
        <dgm:presLayoutVars>
          <dgm:chPref val="3"/>
        </dgm:presLayoutVars>
      </dgm:prSet>
      <dgm:spPr/>
    </dgm:pt>
    <dgm:pt modelId="{34E73BCC-E53A-4EBD-9C6C-5B4B07582C3E}" type="pres">
      <dgm:prSet presAssocID="{62CAA4CA-500D-47DD-AC82-37C3B887497D}" presName="rootConnector1" presStyleLbl="node1" presStyleIdx="0" presStyleCnt="0"/>
      <dgm:spPr/>
    </dgm:pt>
    <dgm:pt modelId="{5A650F4F-F522-45F0-9BAF-8FC61ED52A3D}" type="pres">
      <dgm:prSet presAssocID="{62CAA4CA-500D-47DD-AC82-37C3B887497D}" presName="hierChild2" presStyleCnt="0"/>
      <dgm:spPr/>
    </dgm:pt>
    <dgm:pt modelId="{8B2942A4-AC66-4890-800A-165E54C4F609}" type="pres">
      <dgm:prSet presAssocID="{6789C219-270F-4DA7-8BAF-DDC0456655C3}" presName="Name35" presStyleLbl="parChTrans1D2" presStyleIdx="0" presStyleCnt="3"/>
      <dgm:spPr/>
    </dgm:pt>
    <dgm:pt modelId="{8A306EC1-6FF6-40AE-9814-3B37A663A64B}" type="pres">
      <dgm:prSet presAssocID="{7ABE2B84-9223-40AE-968C-9CD670D45D35}" presName="hierRoot2" presStyleCnt="0">
        <dgm:presLayoutVars>
          <dgm:hierBranch/>
        </dgm:presLayoutVars>
      </dgm:prSet>
      <dgm:spPr/>
    </dgm:pt>
    <dgm:pt modelId="{96B724DF-7C6C-47A5-A245-60BA89B45B5B}" type="pres">
      <dgm:prSet presAssocID="{7ABE2B84-9223-40AE-968C-9CD670D45D35}" presName="rootComposite" presStyleCnt="0"/>
      <dgm:spPr/>
    </dgm:pt>
    <dgm:pt modelId="{F745CE7F-6072-4352-B12E-51C7095A1A3D}" type="pres">
      <dgm:prSet presAssocID="{7ABE2B84-9223-40AE-968C-9CD670D45D35}" presName="rootText" presStyleLbl="node2" presStyleIdx="0" presStyleCnt="3">
        <dgm:presLayoutVars>
          <dgm:chPref val="3"/>
        </dgm:presLayoutVars>
      </dgm:prSet>
      <dgm:spPr/>
    </dgm:pt>
    <dgm:pt modelId="{47D694A3-F1F1-4BC4-BFD0-BAD20C83E932}" type="pres">
      <dgm:prSet presAssocID="{7ABE2B84-9223-40AE-968C-9CD670D45D35}" presName="rootConnector" presStyleLbl="node2" presStyleIdx="0" presStyleCnt="3"/>
      <dgm:spPr/>
    </dgm:pt>
    <dgm:pt modelId="{64399CBB-6AA0-440E-A8B2-381A3B08DB92}" type="pres">
      <dgm:prSet presAssocID="{7ABE2B84-9223-40AE-968C-9CD670D45D35}" presName="hierChild4" presStyleCnt="0"/>
      <dgm:spPr/>
    </dgm:pt>
    <dgm:pt modelId="{2F23B6B0-0A6C-4DB5-B07E-577D5AA7E42A}" type="pres">
      <dgm:prSet presAssocID="{7ABE2B84-9223-40AE-968C-9CD670D45D35}" presName="hierChild5" presStyleCnt="0"/>
      <dgm:spPr/>
    </dgm:pt>
    <dgm:pt modelId="{37FB31B4-423E-449E-A673-C18342290FF6}" type="pres">
      <dgm:prSet presAssocID="{61E0BFC0-6F5B-4BC1-B605-250A773BAF66}" presName="Name35" presStyleLbl="parChTrans1D2" presStyleIdx="1" presStyleCnt="3"/>
      <dgm:spPr/>
    </dgm:pt>
    <dgm:pt modelId="{DF849215-6D75-42AD-9217-32E84B37BB8D}" type="pres">
      <dgm:prSet presAssocID="{F121D1F3-06D5-4829-BB48-2C9A8599B323}" presName="hierRoot2" presStyleCnt="0">
        <dgm:presLayoutVars>
          <dgm:hierBranch/>
        </dgm:presLayoutVars>
      </dgm:prSet>
      <dgm:spPr/>
    </dgm:pt>
    <dgm:pt modelId="{03BD992C-BEB4-4521-AC0B-19AF32ECEA7A}" type="pres">
      <dgm:prSet presAssocID="{F121D1F3-06D5-4829-BB48-2C9A8599B323}" presName="rootComposite" presStyleCnt="0"/>
      <dgm:spPr/>
    </dgm:pt>
    <dgm:pt modelId="{FE68020A-6F8B-4776-A3B1-C1D979B14CF6}" type="pres">
      <dgm:prSet presAssocID="{F121D1F3-06D5-4829-BB48-2C9A8599B323}" presName="rootText" presStyleLbl="node2" presStyleIdx="1" presStyleCnt="3">
        <dgm:presLayoutVars>
          <dgm:chPref val="3"/>
        </dgm:presLayoutVars>
      </dgm:prSet>
      <dgm:spPr/>
    </dgm:pt>
    <dgm:pt modelId="{50F75591-C49A-46A0-9A83-0CE664D8BD40}" type="pres">
      <dgm:prSet presAssocID="{F121D1F3-06D5-4829-BB48-2C9A8599B323}" presName="rootConnector" presStyleLbl="node2" presStyleIdx="1" presStyleCnt="3"/>
      <dgm:spPr/>
    </dgm:pt>
    <dgm:pt modelId="{E6F2C386-26D0-496C-AA5C-94BB2DA4D488}" type="pres">
      <dgm:prSet presAssocID="{F121D1F3-06D5-4829-BB48-2C9A8599B323}" presName="hierChild4" presStyleCnt="0"/>
      <dgm:spPr/>
    </dgm:pt>
    <dgm:pt modelId="{1F137F18-B101-4B4D-B90C-586624E930BF}" type="pres">
      <dgm:prSet presAssocID="{F121D1F3-06D5-4829-BB48-2C9A8599B323}" presName="hierChild5" presStyleCnt="0"/>
      <dgm:spPr/>
    </dgm:pt>
    <dgm:pt modelId="{29B93AA6-BD15-4F46-80B5-7907C0BF4485}" type="pres">
      <dgm:prSet presAssocID="{13E35E8B-527C-4DF8-A348-7E11089960E1}" presName="Name35" presStyleLbl="parChTrans1D2" presStyleIdx="2" presStyleCnt="3"/>
      <dgm:spPr/>
    </dgm:pt>
    <dgm:pt modelId="{7D91B7BE-D52C-49F5-A3B0-04FC6BE58206}" type="pres">
      <dgm:prSet presAssocID="{72B54037-F04C-4C02-8C57-40E42C699F21}" presName="hierRoot2" presStyleCnt="0">
        <dgm:presLayoutVars>
          <dgm:hierBranch/>
        </dgm:presLayoutVars>
      </dgm:prSet>
      <dgm:spPr/>
    </dgm:pt>
    <dgm:pt modelId="{1E1528F6-BF68-45C5-9691-5AD486577F26}" type="pres">
      <dgm:prSet presAssocID="{72B54037-F04C-4C02-8C57-40E42C699F21}" presName="rootComposite" presStyleCnt="0"/>
      <dgm:spPr/>
    </dgm:pt>
    <dgm:pt modelId="{A06E8AE5-064A-4399-AC0E-B117E33F8A82}" type="pres">
      <dgm:prSet presAssocID="{72B54037-F04C-4C02-8C57-40E42C699F21}" presName="rootText" presStyleLbl="node2" presStyleIdx="2" presStyleCnt="3">
        <dgm:presLayoutVars>
          <dgm:chPref val="3"/>
        </dgm:presLayoutVars>
      </dgm:prSet>
      <dgm:spPr/>
    </dgm:pt>
    <dgm:pt modelId="{672800A7-BE5E-4816-ABBC-E213F83BF869}" type="pres">
      <dgm:prSet presAssocID="{72B54037-F04C-4C02-8C57-40E42C699F21}" presName="rootConnector" presStyleLbl="node2" presStyleIdx="2" presStyleCnt="3"/>
      <dgm:spPr/>
    </dgm:pt>
    <dgm:pt modelId="{81374808-1817-49CC-A459-40065BAFED66}" type="pres">
      <dgm:prSet presAssocID="{72B54037-F04C-4C02-8C57-40E42C699F21}" presName="hierChild4" presStyleCnt="0"/>
      <dgm:spPr/>
    </dgm:pt>
    <dgm:pt modelId="{098973CB-DAF1-4E9A-A7EB-0A9F76018C71}" type="pres">
      <dgm:prSet presAssocID="{72B54037-F04C-4C02-8C57-40E42C699F21}" presName="hierChild5" presStyleCnt="0"/>
      <dgm:spPr/>
    </dgm:pt>
    <dgm:pt modelId="{EA9EB4BA-26A0-4684-BBDF-CD38AEFC1E21}" type="pres">
      <dgm:prSet presAssocID="{62CAA4CA-500D-47DD-AC82-37C3B887497D}" presName="hierChild3" presStyleCnt="0"/>
      <dgm:spPr/>
    </dgm:pt>
  </dgm:ptLst>
  <dgm:cxnLst>
    <dgm:cxn modelId="{A5C7555C-F90C-46F0-B713-54F924B646E8}" type="presOf" srcId="{F121D1F3-06D5-4829-BB48-2C9A8599B323}" destId="{50F75591-C49A-46A0-9A83-0CE664D8BD40}" srcOrd="1" destOrd="0" presId="urn:microsoft.com/office/officeart/2005/8/layout/orgChart1"/>
    <dgm:cxn modelId="{B8F68F58-5E65-4AE6-9B03-AC7C2110FB85}" type="presOf" srcId="{62CAA4CA-500D-47DD-AC82-37C3B887497D}" destId="{0422380C-B232-4E3F-84F8-DE8E7A7A140C}" srcOrd="0" destOrd="0" presId="urn:microsoft.com/office/officeart/2005/8/layout/orgChart1"/>
    <dgm:cxn modelId="{947D15D4-1EC7-4720-877A-7A33F544E00B}" type="presOf" srcId="{7ABE2B84-9223-40AE-968C-9CD670D45D35}" destId="{47D694A3-F1F1-4BC4-BFD0-BAD20C83E932}" srcOrd="1" destOrd="0" presId="urn:microsoft.com/office/officeart/2005/8/layout/orgChart1"/>
    <dgm:cxn modelId="{7154CA1D-D6AE-41A9-BBF2-396C7A088425}" srcId="{C734A6A3-3847-495C-BCE7-CE899DFA9FA0}" destId="{62CAA4CA-500D-47DD-AC82-37C3B887497D}" srcOrd="0" destOrd="0" parTransId="{7E730376-95AE-461F-BD26-D232E5F0A686}" sibTransId="{5DDE275C-BA0B-4A26-8FA6-792B72650AA5}"/>
    <dgm:cxn modelId="{E2F2BAB9-A709-40BA-A3BB-D0741ADE1CD4}" type="presOf" srcId="{61E0BFC0-6F5B-4BC1-B605-250A773BAF66}" destId="{37FB31B4-423E-449E-A673-C18342290FF6}" srcOrd="0" destOrd="0" presId="urn:microsoft.com/office/officeart/2005/8/layout/orgChart1"/>
    <dgm:cxn modelId="{FDA07ADA-C026-472F-B3A5-74467B09DC3C}" type="presOf" srcId="{72B54037-F04C-4C02-8C57-40E42C699F21}" destId="{672800A7-BE5E-4816-ABBC-E213F83BF869}" srcOrd="1" destOrd="0" presId="urn:microsoft.com/office/officeart/2005/8/layout/orgChart1"/>
    <dgm:cxn modelId="{944FDB1F-A3DD-4085-B8E5-315B12FF761A}" type="presOf" srcId="{C734A6A3-3847-495C-BCE7-CE899DFA9FA0}" destId="{C9D2806A-930E-41EA-8FDD-56C9D20449F7}" srcOrd="0" destOrd="0" presId="urn:microsoft.com/office/officeart/2005/8/layout/orgChart1"/>
    <dgm:cxn modelId="{14BDCC02-A970-405E-BAFD-33BC2204916E}" type="presOf" srcId="{F121D1F3-06D5-4829-BB48-2C9A8599B323}" destId="{FE68020A-6F8B-4776-A3B1-C1D979B14CF6}" srcOrd="0" destOrd="0" presId="urn:microsoft.com/office/officeart/2005/8/layout/orgChart1"/>
    <dgm:cxn modelId="{B69C99FE-FF74-43D4-A968-DF65B1434B4C}" srcId="{62CAA4CA-500D-47DD-AC82-37C3B887497D}" destId="{72B54037-F04C-4C02-8C57-40E42C699F21}" srcOrd="2" destOrd="0" parTransId="{13E35E8B-527C-4DF8-A348-7E11089960E1}" sibTransId="{5995E1A6-B8E5-4429-87ED-2C083205BBB6}"/>
    <dgm:cxn modelId="{BCE9DA29-AB4E-4104-AD90-A247F9BD59BF}" type="presOf" srcId="{7ABE2B84-9223-40AE-968C-9CD670D45D35}" destId="{F745CE7F-6072-4352-B12E-51C7095A1A3D}" srcOrd="0" destOrd="0" presId="urn:microsoft.com/office/officeart/2005/8/layout/orgChart1"/>
    <dgm:cxn modelId="{D61FA9BD-3133-41CE-A7BD-1559945D2D59}" srcId="{62CAA4CA-500D-47DD-AC82-37C3B887497D}" destId="{F121D1F3-06D5-4829-BB48-2C9A8599B323}" srcOrd="1" destOrd="0" parTransId="{61E0BFC0-6F5B-4BC1-B605-250A773BAF66}" sibTransId="{0D04D937-EA69-46A0-9BE5-910305320CD6}"/>
    <dgm:cxn modelId="{311D4912-650F-4A88-A662-0E48793E196C}" type="presOf" srcId="{62CAA4CA-500D-47DD-AC82-37C3B887497D}" destId="{34E73BCC-E53A-4EBD-9C6C-5B4B07582C3E}" srcOrd="1" destOrd="0" presId="urn:microsoft.com/office/officeart/2005/8/layout/orgChart1"/>
    <dgm:cxn modelId="{72195F58-71BD-426A-9C2C-C78652B1ED54}" srcId="{62CAA4CA-500D-47DD-AC82-37C3B887497D}" destId="{7ABE2B84-9223-40AE-968C-9CD670D45D35}" srcOrd="0" destOrd="0" parTransId="{6789C219-270F-4DA7-8BAF-DDC0456655C3}" sibTransId="{4AB82F83-6214-4A79-80A5-D82548E6D7B3}"/>
    <dgm:cxn modelId="{5629465E-0A7B-4059-82C3-29A085B46D29}" type="presOf" srcId="{6789C219-270F-4DA7-8BAF-DDC0456655C3}" destId="{8B2942A4-AC66-4890-800A-165E54C4F609}" srcOrd="0" destOrd="0" presId="urn:microsoft.com/office/officeart/2005/8/layout/orgChart1"/>
    <dgm:cxn modelId="{E68516B5-59AA-4952-9427-B95DAEB95305}" type="presOf" srcId="{13E35E8B-527C-4DF8-A348-7E11089960E1}" destId="{29B93AA6-BD15-4F46-80B5-7907C0BF4485}" srcOrd="0" destOrd="0" presId="urn:microsoft.com/office/officeart/2005/8/layout/orgChart1"/>
    <dgm:cxn modelId="{C1EDA4E6-3409-4A22-8990-D21368C46C51}" type="presOf" srcId="{72B54037-F04C-4C02-8C57-40E42C699F21}" destId="{A06E8AE5-064A-4399-AC0E-B117E33F8A82}" srcOrd="0" destOrd="0" presId="urn:microsoft.com/office/officeart/2005/8/layout/orgChart1"/>
    <dgm:cxn modelId="{58B8718B-9489-4F2D-92F8-D49CCC101496}" type="presParOf" srcId="{C9D2806A-930E-41EA-8FDD-56C9D20449F7}" destId="{370268C9-3A40-418C-BB1C-5C3A74B9B93D}" srcOrd="0" destOrd="0" presId="urn:microsoft.com/office/officeart/2005/8/layout/orgChart1"/>
    <dgm:cxn modelId="{4673C85A-A084-42B6-B1E8-486F866A865E}" type="presParOf" srcId="{370268C9-3A40-418C-BB1C-5C3A74B9B93D}" destId="{FE48D3B8-6094-4265-8E89-0EEE5C5DA59A}" srcOrd="0" destOrd="0" presId="urn:microsoft.com/office/officeart/2005/8/layout/orgChart1"/>
    <dgm:cxn modelId="{D4A8F1B9-8920-48A6-B08B-CF53946C8578}" type="presParOf" srcId="{FE48D3B8-6094-4265-8E89-0EEE5C5DA59A}" destId="{0422380C-B232-4E3F-84F8-DE8E7A7A140C}" srcOrd="0" destOrd="0" presId="urn:microsoft.com/office/officeart/2005/8/layout/orgChart1"/>
    <dgm:cxn modelId="{2FBC9EA3-FABB-4804-8441-7889A22F48E2}" type="presParOf" srcId="{FE48D3B8-6094-4265-8E89-0EEE5C5DA59A}" destId="{34E73BCC-E53A-4EBD-9C6C-5B4B07582C3E}" srcOrd="1" destOrd="0" presId="urn:microsoft.com/office/officeart/2005/8/layout/orgChart1"/>
    <dgm:cxn modelId="{B6D247DD-879D-4CC0-ACD1-EEEBD95DA6BD}" type="presParOf" srcId="{370268C9-3A40-418C-BB1C-5C3A74B9B93D}" destId="{5A650F4F-F522-45F0-9BAF-8FC61ED52A3D}" srcOrd="1" destOrd="0" presId="urn:microsoft.com/office/officeart/2005/8/layout/orgChart1"/>
    <dgm:cxn modelId="{96244081-9F1F-4987-97C9-4FDBDD671268}" type="presParOf" srcId="{5A650F4F-F522-45F0-9BAF-8FC61ED52A3D}" destId="{8B2942A4-AC66-4890-800A-165E54C4F609}" srcOrd="0" destOrd="0" presId="urn:microsoft.com/office/officeart/2005/8/layout/orgChart1"/>
    <dgm:cxn modelId="{90C06562-CEF1-465A-8DC3-267693560A02}" type="presParOf" srcId="{5A650F4F-F522-45F0-9BAF-8FC61ED52A3D}" destId="{8A306EC1-6FF6-40AE-9814-3B37A663A64B}" srcOrd="1" destOrd="0" presId="urn:microsoft.com/office/officeart/2005/8/layout/orgChart1"/>
    <dgm:cxn modelId="{383CAA29-71EF-4E86-9618-DBA2E5B8300D}" type="presParOf" srcId="{8A306EC1-6FF6-40AE-9814-3B37A663A64B}" destId="{96B724DF-7C6C-47A5-A245-60BA89B45B5B}" srcOrd="0" destOrd="0" presId="urn:microsoft.com/office/officeart/2005/8/layout/orgChart1"/>
    <dgm:cxn modelId="{60D2CC7E-AA05-4D37-927D-1ACA29F616F5}" type="presParOf" srcId="{96B724DF-7C6C-47A5-A245-60BA89B45B5B}" destId="{F745CE7F-6072-4352-B12E-51C7095A1A3D}" srcOrd="0" destOrd="0" presId="urn:microsoft.com/office/officeart/2005/8/layout/orgChart1"/>
    <dgm:cxn modelId="{386AAB78-210E-4FBF-8D20-8C725102BB07}" type="presParOf" srcId="{96B724DF-7C6C-47A5-A245-60BA89B45B5B}" destId="{47D694A3-F1F1-4BC4-BFD0-BAD20C83E932}" srcOrd="1" destOrd="0" presId="urn:microsoft.com/office/officeart/2005/8/layout/orgChart1"/>
    <dgm:cxn modelId="{89AA149A-DEF3-4AED-BC67-D3A9AC4AED63}" type="presParOf" srcId="{8A306EC1-6FF6-40AE-9814-3B37A663A64B}" destId="{64399CBB-6AA0-440E-A8B2-381A3B08DB92}" srcOrd="1" destOrd="0" presId="urn:microsoft.com/office/officeart/2005/8/layout/orgChart1"/>
    <dgm:cxn modelId="{CF3D395C-9621-451D-B92B-FDA2C994CD2A}" type="presParOf" srcId="{8A306EC1-6FF6-40AE-9814-3B37A663A64B}" destId="{2F23B6B0-0A6C-4DB5-B07E-577D5AA7E42A}" srcOrd="2" destOrd="0" presId="urn:microsoft.com/office/officeart/2005/8/layout/orgChart1"/>
    <dgm:cxn modelId="{E256EA4F-1E49-4161-B47E-F6545B5BDB03}" type="presParOf" srcId="{5A650F4F-F522-45F0-9BAF-8FC61ED52A3D}" destId="{37FB31B4-423E-449E-A673-C18342290FF6}" srcOrd="2" destOrd="0" presId="urn:microsoft.com/office/officeart/2005/8/layout/orgChart1"/>
    <dgm:cxn modelId="{5519ED85-965F-4A76-9E3C-BDD2B154FED9}" type="presParOf" srcId="{5A650F4F-F522-45F0-9BAF-8FC61ED52A3D}" destId="{DF849215-6D75-42AD-9217-32E84B37BB8D}" srcOrd="3" destOrd="0" presId="urn:microsoft.com/office/officeart/2005/8/layout/orgChart1"/>
    <dgm:cxn modelId="{EC54632A-13D2-4E24-ACE8-3F9E6135EC2A}" type="presParOf" srcId="{DF849215-6D75-42AD-9217-32E84B37BB8D}" destId="{03BD992C-BEB4-4521-AC0B-19AF32ECEA7A}" srcOrd="0" destOrd="0" presId="urn:microsoft.com/office/officeart/2005/8/layout/orgChart1"/>
    <dgm:cxn modelId="{D8A00B5F-A319-47D5-9A40-85BC175C13FF}" type="presParOf" srcId="{03BD992C-BEB4-4521-AC0B-19AF32ECEA7A}" destId="{FE68020A-6F8B-4776-A3B1-C1D979B14CF6}" srcOrd="0" destOrd="0" presId="urn:microsoft.com/office/officeart/2005/8/layout/orgChart1"/>
    <dgm:cxn modelId="{391FED66-2512-4687-BCF3-860A21ABB20E}" type="presParOf" srcId="{03BD992C-BEB4-4521-AC0B-19AF32ECEA7A}" destId="{50F75591-C49A-46A0-9A83-0CE664D8BD40}" srcOrd="1" destOrd="0" presId="urn:microsoft.com/office/officeart/2005/8/layout/orgChart1"/>
    <dgm:cxn modelId="{0EA44F65-750F-4F70-8E30-E630E59F68DE}" type="presParOf" srcId="{DF849215-6D75-42AD-9217-32E84B37BB8D}" destId="{E6F2C386-26D0-496C-AA5C-94BB2DA4D488}" srcOrd="1" destOrd="0" presId="urn:microsoft.com/office/officeart/2005/8/layout/orgChart1"/>
    <dgm:cxn modelId="{6BB301A5-D0D3-462F-BB0B-ECE7D75AE306}" type="presParOf" srcId="{DF849215-6D75-42AD-9217-32E84B37BB8D}" destId="{1F137F18-B101-4B4D-B90C-586624E930BF}" srcOrd="2" destOrd="0" presId="urn:microsoft.com/office/officeart/2005/8/layout/orgChart1"/>
    <dgm:cxn modelId="{9BE1CA9F-2F26-4411-8D0B-91DDB135FE4B}" type="presParOf" srcId="{5A650F4F-F522-45F0-9BAF-8FC61ED52A3D}" destId="{29B93AA6-BD15-4F46-80B5-7907C0BF4485}" srcOrd="4" destOrd="0" presId="urn:microsoft.com/office/officeart/2005/8/layout/orgChart1"/>
    <dgm:cxn modelId="{976310BD-AE64-4907-8608-1270FDED62DB}" type="presParOf" srcId="{5A650F4F-F522-45F0-9BAF-8FC61ED52A3D}" destId="{7D91B7BE-D52C-49F5-A3B0-04FC6BE58206}" srcOrd="5" destOrd="0" presId="urn:microsoft.com/office/officeart/2005/8/layout/orgChart1"/>
    <dgm:cxn modelId="{9D1B8C76-DD50-499C-802C-7675F757434B}" type="presParOf" srcId="{7D91B7BE-D52C-49F5-A3B0-04FC6BE58206}" destId="{1E1528F6-BF68-45C5-9691-5AD486577F26}" srcOrd="0" destOrd="0" presId="urn:microsoft.com/office/officeart/2005/8/layout/orgChart1"/>
    <dgm:cxn modelId="{EDF62127-E205-42A2-9E58-A19204980304}" type="presParOf" srcId="{1E1528F6-BF68-45C5-9691-5AD486577F26}" destId="{A06E8AE5-064A-4399-AC0E-B117E33F8A82}" srcOrd="0" destOrd="0" presId="urn:microsoft.com/office/officeart/2005/8/layout/orgChart1"/>
    <dgm:cxn modelId="{1E993F15-589E-4A60-9EBE-587E9130DB1F}" type="presParOf" srcId="{1E1528F6-BF68-45C5-9691-5AD486577F26}" destId="{672800A7-BE5E-4816-ABBC-E213F83BF869}" srcOrd="1" destOrd="0" presId="urn:microsoft.com/office/officeart/2005/8/layout/orgChart1"/>
    <dgm:cxn modelId="{5A2DB047-EBDE-41D2-9ECC-144FF67F1412}" type="presParOf" srcId="{7D91B7BE-D52C-49F5-A3B0-04FC6BE58206}" destId="{81374808-1817-49CC-A459-40065BAFED66}" srcOrd="1" destOrd="0" presId="urn:microsoft.com/office/officeart/2005/8/layout/orgChart1"/>
    <dgm:cxn modelId="{33C62A5D-15ED-4951-A552-6D75DEB3F2BD}" type="presParOf" srcId="{7D91B7BE-D52C-49F5-A3B0-04FC6BE58206}" destId="{098973CB-DAF1-4E9A-A7EB-0A9F76018C71}" srcOrd="2" destOrd="0" presId="urn:microsoft.com/office/officeart/2005/8/layout/orgChart1"/>
    <dgm:cxn modelId="{2C05BB22-896F-45D8-B401-E13EB7DF596A}" type="presParOf" srcId="{370268C9-3A40-418C-BB1C-5C3A74B9B93D}" destId="{EA9EB4BA-26A0-4684-BBDF-CD38AEFC1E2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09F55-B588-4BCE-9999-FB00B5DEBF95}">
      <dsp:nvSpPr>
        <dsp:cNvPr id="0" name=""/>
        <dsp:cNvSpPr/>
      </dsp:nvSpPr>
      <dsp:spPr>
        <a:xfrm>
          <a:off x="4381500" y="1307605"/>
          <a:ext cx="1580712" cy="548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338"/>
              </a:lnTo>
              <a:lnTo>
                <a:pt x="1580712" y="274338"/>
              </a:lnTo>
              <a:lnTo>
                <a:pt x="1580712" y="5486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E98CD0-0FC2-42D4-96C6-78FF74C7531C}">
      <dsp:nvSpPr>
        <dsp:cNvPr id="0" name=""/>
        <dsp:cNvSpPr/>
      </dsp:nvSpPr>
      <dsp:spPr>
        <a:xfrm>
          <a:off x="2800787" y="1307605"/>
          <a:ext cx="1580712" cy="548676"/>
        </a:xfrm>
        <a:custGeom>
          <a:avLst/>
          <a:gdLst/>
          <a:ahLst/>
          <a:cxnLst/>
          <a:rect l="0" t="0" r="0" b="0"/>
          <a:pathLst>
            <a:path>
              <a:moveTo>
                <a:pt x="1580712" y="0"/>
              </a:moveTo>
              <a:lnTo>
                <a:pt x="1580712" y="274338"/>
              </a:lnTo>
              <a:lnTo>
                <a:pt x="0" y="274338"/>
              </a:lnTo>
              <a:lnTo>
                <a:pt x="0" y="5486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E288A-3E47-473F-A986-CF213881F868}">
      <dsp:nvSpPr>
        <dsp:cNvPr id="0" name=""/>
        <dsp:cNvSpPr/>
      </dsp:nvSpPr>
      <dsp:spPr>
        <a:xfrm>
          <a:off x="3075126" y="1231"/>
          <a:ext cx="2612747" cy="1306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3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Особенности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3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строения</a:t>
          </a:r>
          <a:endParaRPr kumimoji="0" lang="ru-RU" altLang="ru-RU" sz="30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3075126" y="1231"/>
        <a:ext cx="2612747" cy="1306373"/>
      </dsp:txXfrm>
    </dsp:sp>
    <dsp:sp modelId="{3EB1F799-E86E-4092-A0BD-92801362BC67}">
      <dsp:nvSpPr>
        <dsp:cNvPr id="0" name=""/>
        <dsp:cNvSpPr/>
      </dsp:nvSpPr>
      <dsp:spPr>
        <a:xfrm>
          <a:off x="1494414" y="1856282"/>
          <a:ext cx="2612747" cy="1306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3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одиночные</a:t>
          </a:r>
          <a:endParaRPr kumimoji="0" lang="ru-RU" altLang="ru-RU" sz="30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494414" y="1856282"/>
        <a:ext cx="2612747" cy="1306373"/>
      </dsp:txXfrm>
    </dsp:sp>
    <dsp:sp modelId="{C8CE514E-CD97-4957-8430-7A8BDCAFD86D}">
      <dsp:nvSpPr>
        <dsp:cNvPr id="0" name=""/>
        <dsp:cNvSpPr/>
      </dsp:nvSpPr>
      <dsp:spPr>
        <a:xfrm>
          <a:off x="4655838" y="1856282"/>
          <a:ext cx="2612747" cy="1306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3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колониальные</a:t>
          </a:r>
          <a:endParaRPr kumimoji="0" lang="ru-RU" altLang="ru-RU" sz="30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4655838" y="1856282"/>
        <a:ext cx="2612747" cy="1306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5E09D-67C9-4F45-9333-CAD26A0AAA03}">
      <dsp:nvSpPr>
        <dsp:cNvPr id="0" name=""/>
        <dsp:cNvSpPr/>
      </dsp:nvSpPr>
      <dsp:spPr>
        <a:xfrm>
          <a:off x="4114799" y="925630"/>
          <a:ext cx="1119828" cy="388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350"/>
              </a:lnTo>
              <a:lnTo>
                <a:pt x="1119828" y="194350"/>
              </a:lnTo>
              <a:lnTo>
                <a:pt x="1119828" y="3887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98401-D0A0-4616-89A8-824E2F729966}">
      <dsp:nvSpPr>
        <dsp:cNvPr id="0" name=""/>
        <dsp:cNvSpPr/>
      </dsp:nvSpPr>
      <dsp:spPr>
        <a:xfrm>
          <a:off x="2994971" y="925630"/>
          <a:ext cx="1119828" cy="388700"/>
        </a:xfrm>
        <a:custGeom>
          <a:avLst/>
          <a:gdLst/>
          <a:ahLst/>
          <a:cxnLst/>
          <a:rect l="0" t="0" r="0" b="0"/>
          <a:pathLst>
            <a:path>
              <a:moveTo>
                <a:pt x="1119828" y="0"/>
              </a:moveTo>
              <a:lnTo>
                <a:pt x="1119828" y="194350"/>
              </a:lnTo>
              <a:lnTo>
                <a:pt x="0" y="194350"/>
              </a:lnTo>
              <a:lnTo>
                <a:pt x="0" y="3887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902B9C-7A11-4BE3-A0E4-001229BE5902}">
      <dsp:nvSpPr>
        <dsp:cNvPr id="0" name=""/>
        <dsp:cNvSpPr/>
      </dsp:nvSpPr>
      <dsp:spPr>
        <a:xfrm>
          <a:off x="3189321" y="152"/>
          <a:ext cx="1850956" cy="925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Образ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жизни</a:t>
          </a:r>
          <a:endParaRPr kumimoji="0" lang="ru-RU" altLang="ru-RU" sz="1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3189321" y="152"/>
        <a:ext cx="1850956" cy="925478"/>
      </dsp:txXfrm>
    </dsp:sp>
    <dsp:sp modelId="{102FB040-52D5-467E-B5E2-CDD0860048DE}">
      <dsp:nvSpPr>
        <dsp:cNvPr id="0" name=""/>
        <dsp:cNvSpPr/>
      </dsp:nvSpPr>
      <dsp:spPr>
        <a:xfrm>
          <a:off x="2069492" y="1314331"/>
          <a:ext cx="1850956" cy="925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свободноживущий</a:t>
          </a:r>
          <a:endParaRPr kumimoji="0" lang="ru-RU" altLang="ru-RU" sz="1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069492" y="1314331"/>
        <a:ext cx="1850956" cy="925478"/>
      </dsp:txXfrm>
    </dsp:sp>
    <dsp:sp modelId="{8743E06A-49C0-4FA5-9132-6A04A3D0488A}">
      <dsp:nvSpPr>
        <dsp:cNvPr id="0" name=""/>
        <dsp:cNvSpPr/>
      </dsp:nvSpPr>
      <dsp:spPr>
        <a:xfrm>
          <a:off x="4309150" y="1314331"/>
          <a:ext cx="1850956" cy="925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паразитический</a:t>
          </a:r>
          <a:endParaRPr kumimoji="0" lang="ru-RU" altLang="ru-RU" sz="1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4309150" y="1314331"/>
        <a:ext cx="1850956" cy="9254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42EA2-00AF-4B3C-BC7A-62152D62DB55}">
      <dsp:nvSpPr>
        <dsp:cNvPr id="0" name=""/>
        <dsp:cNvSpPr/>
      </dsp:nvSpPr>
      <dsp:spPr>
        <a:xfrm>
          <a:off x="3429000" y="1023550"/>
          <a:ext cx="1237079" cy="429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699"/>
              </a:lnTo>
              <a:lnTo>
                <a:pt x="1237079" y="214699"/>
              </a:lnTo>
              <a:lnTo>
                <a:pt x="1237079" y="4293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61720D-A0B8-4D46-8A97-4148A19EBF5A}">
      <dsp:nvSpPr>
        <dsp:cNvPr id="0" name=""/>
        <dsp:cNvSpPr/>
      </dsp:nvSpPr>
      <dsp:spPr>
        <a:xfrm>
          <a:off x="2191920" y="1023550"/>
          <a:ext cx="1237079" cy="429399"/>
        </a:xfrm>
        <a:custGeom>
          <a:avLst/>
          <a:gdLst/>
          <a:ahLst/>
          <a:cxnLst/>
          <a:rect l="0" t="0" r="0" b="0"/>
          <a:pathLst>
            <a:path>
              <a:moveTo>
                <a:pt x="1237079" y="0"/>
              </a:moveTo>
              <a:lnTo>
                <a:pt x="1237079" y="214699"/>
              </a:lnTo>
              <a:lnTo>
                <a:pt x="0" y="214699"/>
              </a:lnTo>
              <a:lnTo>
                <a:pt x="0" y="4293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BE7162-F778-4E06-B0FA-D418E3D7A961}">
      <dsp:nvSpPr>
        <dsp:cNvPr id="0" name=""/>
        <dsp:cNvSpPr/>
      </dsp:nvSpPr>
      <dsp:spPr>
        <a:xfrm>
          <a:off x="2406620" y="1170"/>
          <a:ext cx="2044758" cy="10223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Характер питания</a:t>
          </a:r>
          <a:endParaRPr kumimoji="0" lang="ru-RU" altLang="ru-RU" sz="27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406620" y="1170"/>
        <a:ext cx="2044758" cy="1022379"/>
      </dsp:txXfrm>
    </dsp:sp>
    <dsp:sp modelId="{5D88DBD5-74FA-4887-AE42-2BE1FA10F396}">
      <dsp:nvSpPr>
        <dsp:cNvPr id="0" name=""/>
        <dsp:cNvSpPr/>
      </dsp:nvSpPr>
      <dsp:spPr>
        <a:xfrm>
          <a:off x="1169541" y="1452949"/>
          <a:ext cx="2044758" cy="10223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фотосинтез</a:t>
          </a:r>
          <a:endParaRPr kumimoji="0" lang="ru-RU" altLang="ru-RU" sz="27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169541" y="1452949"/>
        <a:ext cx="2044758" cy="1022379"/>
      </dsp:txXfrm>
    </dsp:sp>
    <dsp:sp modelId="{5FBE987A-531E-4A06-847E-D5FAAA41FD8F}">
      <dsp:nvSpPr>
        <dsp:cNvPr id="0" name=""/>
        <dsp:cNvSpPr/>
      </dsp:nvSpPr>
      <dsp:spPr>
        <a:xfrm>
          <a:off x="3643699" y="1452949"/>
          <a:ext cx="2044758" cy="10223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Готовыми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веществами</a:t>
          </a:r>
          <a:endParaRPr kumimoji="0" lang="ru-RU" altLang="ru-RU" sz="27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3643699" y="1452949"/>
        <a:ext cx="2044758" cy="10223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93AA6-BD15-4F46-80B5-7907C0BF4485}">
      <dsp:nvSpPr>
        <dsp:cNvPr id="0" name=""/>
        <dsp:cNvSpPr/>
      </dsp:nvSpPr>
      <dsp:spPr>
        <a:xfrm>
          <a:off x="4114800" y="925630"/>
          <a:ext cx="2239657" cy="388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350"/>
              </a:lnTo>
              <a:lnTo>
                <a:pt x="2239657" y="194350"/>
              </a:lnTo>
              <a:lnTo>
                <a:pt x="2239657" y="3887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B31B4-423E-449E-A673-C18342290FF6}">
      <dsp:nvSpPr>
        <dsp:cNvPr id="0" name=""/>
        <dsp:cNvSpPr/>
      </dsp:nvSpPr>
      <dsp:spPr>
        <a:xfrm>
          <a:off x="4069080" y="925630"/>
          <a:ext cx="91440" cy="3887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7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942A4-AC66-4890-800A-165E54C4F609}">
      <dsp:nvSpPr>
        <dsp:cNvPr id="0" name=""/>
        <dsp:cNvSpPr/>
      </dsp:nvSpPr>
      <dsp:spPr>
        <a:xfrm>
          <a:off x="1875142" y="925630"/>
          <a:ext cx="2239657" cy="388700"/>
        </a:xfrm>
        <a:custGeom>
          <a:avLst/>
          <a:gdLst/>
          <a:ahLst/>
          <a:cxnLst/>
          <a:rect l="0" t="0" r="0" b="0"/>
          <a:pathLst>
            <a:path>
              <a:moveTo>
                <a:pt x="2239657" y="0"/>
              </a:moveTo>
              <a:lnTo>
                <a:pt x="2239657" y="194350"/>
              </a:lnTo>
              <a:lnTo>
                <a:pt x="0" y="194350"/>
              </a:lnTo>
              <a:lnTo>
                <a:pt x="0" y="3887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22380C-B232-4E3F-84F8-DE8E7A7A140C}">
      <dsp:nvSpPr>
        <dsp:cNvPr id="0" name=""/>
        <dsp:cNvSpPr/>
      </dsp:nvSpPr>
      <dsp:spPr>
        <a:xfrm>
          <a:off x="3189321" y="152"/>
          <a:ext cx="1850956" cy="925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Образ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жизни</a:t>
          </a:r>
        </a:p>
      </dsp:txBody>
      <dsp:txXfrm>
        <a:off x="3189321" y="152"/>
        <a:ext cx="1850956" cy="925478"/>
      </dsp:txXfrm>
    </dsp:sp>
    <dsp:sp modelId="{F745CE7F-6072-4352-B12E-51C7095A1A3D}">
      <dsp:nvSpPr>
        <dsp:cNvPr id="0" name=""/>
        <dsp:cNvSpPr/>
      </dsp:nvSpPr>
      <dsp:spPr>
        <a:xfrm>
          <a:off x="949663" y="1314331"/>
          <a:ext cx="1850956" cy="925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свободноживущий</a:t>
          </a:r>
        </a:p>
      </dsp:txBody>
      <dsp:txXfrm>
        <a:off x="949663" y="1314331"/>
        <a:ext cx="1850956" cy="925478"/>
      </dsp:txXfrm>
    </dsp:sp>
    <dsp:sp modelId="{FE68020A-6F8B-4776-A3B1-C1D979B14CF6}">
      <dsp:nvSpPr>
        <dsp:cNvPr id="0" name=""/>
        <dsp:cNvSpPr/>
      </dsp:nvSpPr>
      <dsp:spPr>
        <a:xfrm>
          <a:off x="3189321" y="1314331"/>
          <a:ext cx="1850956" cy="925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прикрепленный</a:t>
          </a:r>
        </a:p>
      </dsp:txBody>
      <dsp:txXfrm>
        <a:off x="3189321" y="1314331"/>
        <a:ext cx="1850956" cy="925478"/>
      </dsp:txXfrm>
    </dsp:sp>
    <dsp:sp modelId="{A06E8AE5-064A-4399-AC0E-B117E33F8A82}">
      <dsp:nvSpPr>
        <dsp:cNvPr id="0" name=""/>
        <dsp:cNvSpPr/>
      </dsp:nvSpPr>
      <dsp:spPr>
        <a:xfrm>
          <a:off x="5428979" y="1314331"/>
          <a:ext cx="1850956" cy="925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5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паразитический</a:t>
          </a:r>
        </a:p>
      </dsp:txBody>
      <dsp:txXfrm>
        <a:off x="5428979" y="1314331"/>
        <a:ext cx="1850956" cy="925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8F42C-95F4-400A-829C-55075DD5D9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57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16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14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44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93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1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81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68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98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20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41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12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84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44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8F42C-95F4-400A-829C-55075DD5D9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84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07A3B-B1FD-462C-B691-CB99D48B57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0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8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9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47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062664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Многообразие животных: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Часть 1. Беспозвоночные животные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4"/>
          <p:cNvSpPr>
            <a:spLocks noChangeArrowheads="1"/>
          </p:cNvSpPr>
          <p:nvPr/>
        </p:nvSpPr>
        <p:spPr bwMode="auto">
          <a:xfrm>
            <a:off x="1066800" y="304800"/>
            <a:ext cx="7239000" cy="1066800"/>
          </a:xfrm>
          <a:prstGeom prst="ellipse">
            <a:avLst/>
          </a:prstGeom>
          <a:gradFill rotWithShape="0">
            <a:gsLst>
              <a:gs pos="0">
                <a:srgbClr val="007647"/>
              </a:gs>
              <a:gs pos="50000">
                <a:srgbClr val="00FF99"/>
              </a:gs>
              <a:gs pos="100000">
                <a:srgbClr val="007647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99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000" b="1" i="1" u="sng" smtClean="0">
                <a:solidFill>
                  <a:srgbClr val="000000"/>
                </a:solidFill>
                <a:latin typeface="Tahoma" pitchFamily="34" charset="0"/>
              </a:rPr>
              <a:t>КЛАСС</a:t>
            </a:r>
            <a:r>
              <a:rPr lang="ru-RU" altLang="ru-RU" sz="2000" b="1" i="1" smtClean="0">
                <a:solidFill>
                  <a:srgbClr val="000000"/>
                </a:solidFill>
                <a:latin typeface="Tahoma" pitchFamily="34" charset="0"/>
              </a:rPr>
              <a:t>   ЖГУТИКОВЫЕ</a:t>
            </a:r>
          </a:p>
        </p:txBody>
      </p:sp>
      <p:sp>
        <p:nvSpPr>
          <p:cNvPr id="17411" name="AutoShape 15"/>
          <p:cNvSpPr>
            <a:spLocks noChangeArrowheads="1"/>
          </p:cNvSpPr>
          <p:nvPr/>
        </p:nvSpPr>
        <p:spPr bwMode="auto">
          <a:xfrm>
            <a:off x="304800" y="2514600"/>
            <a:ext cx="2514600" cy="1219200"/>
          </a:xfrm>
          <a:prstGeom prst="flowChartAlternateProcess">
            <a:avLst/>
          </a:prstGeom>
          <a:gradFill rotWithShape="0">
            <a:gsLst>
              <a:gs pos="0">
                <a:srgbClr val="00FF99"/>
              </a:gs>
              <a:gs pos="50000">
                <a:srgbClr val="FFFF1D"/>
              </a:gs>
              <a:gs pos="100000">
                <a:srgbClr val="00FF99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99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200" i="1" smtClean="0">
                <a:solidFill>
                  <a:srgbClr val="000000"/>
                </a:solidFill>
                <a:latin typeface="Tahoma" pitchFamily="34" charset="0"/>
              </a:rPr>
              <a:t>Растительные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200" i="1" smtClean="0">
                <a:solidFill>
                  <a:srgbClr val="000000"/>
                </a:solidFill>
                <a:latin typeface="Tahoma" pitchFamily="34" charset="0"/>
              </a:rPr>
              <a:t>жгутиковые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200" i="1" smtClean="0">
                <a:solidFill>
                  <a:srgbClr val="000000"/>
                </a:solidFill>
                <a:latin typeface="Tahoma" pitchFamily="34" charset="0"/>
              </a:rPr>
              <a:t>(Фитомастигины)</a:t>
            </a:r>
          </a:p>
        </p:txBody>
      </p:sp>
      <p:sp>
        <p:nvSpPr>
          <p:cNvPr id="17412" name="Line 17"/>
          <p:cNvSpPr>
            <a:spLocks noChangeShapeType="1"/>
          </p:cNvSpPr>
          <p:nvPr/>
        </p:nvSpPr>
        <p:spPr bwMode="auto">
          <a:xfrm flipH="1">
            <a:off x="1981200" y="1447800"/>
            <a:ext cx="609600" cy="685800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i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413" name="Line 18"/>
          <p:cNvSpPr>
            <a:spLocks noChangeShapeType="1"/>
          </p:cNvSpPr>
          <p:nvPr/>
        </p:nvSpPr>
        <p:spPr bwMode="auto">
          <a:xfrm>
            <a:off x="7162800" y="1371600"/>
            <a:ext cx="457200" cy="762000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i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414" name="Rectangle 19"/>
          <p:cNvSpPr>
            <a:spLocks noChangeArrowheads="1"/>
          </p:cNvSpPr>
          <p:nvPr/>
        </p:nvSpPr>
        <p:spPr bwMode="auto">
          <a:xfrm>
            <a:off x="914400" y="16002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000" i="1" smtClean="0">
                <a:solidFill>
                  <a:srgbClr val="000000"/>
                </a:solidFill>
                <a:latin typeface="Tahoma" pitchFamily="34" charset="0"/>
              </a:rPr>
              <a:t>П  Р  Е  Д  С  Т  А      В  И  Т  Е  Л  И</a:t>
            </a:r>
          </a:p>
        </p:txBody>
      </p:sp>
      <p:sp>
        <p:nvSpPr>
          <p:cNvPr id="17415" name="AutoShape 22"/>
          <p:cNvSpPr>
            <a:spLocks noChangeArrowheads="1"/>
          </p:cNvSpPr>
          <p:nvPr/>
        </p:nvSpPr>
        <p:spPr bwMode="auto">
          <a:xfrm>
            <a:off x="3276600" y="2514600"/>
            <a:ext cx="2514600" cy="1143000"/>
          </a:xfrm>
          <a:prstGeom prst="flowChartAlternateProcess">
            <a:avLst/>
          </a:prstGeom>
          <a:gradFill rotWithShape="0">
            <a:gsLst>
              <a:gs pos="0">
                <a:srgbClr val="00FF99"/>
              </a:gs>
              <a:gs pos="50000">
                <a:srgbClr val="FFFF1D"/>
              </a:gs>
              <a:gs pos="100000">
                <a:srgbClr val="00FF99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99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200" i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200" i="1" smtClean="0">
                <a:solidFill>
                  <a:srgbClr val="000000"/>
                </a:solidFill>
                <a:latin typeface="Tahoma" pitchFamily="34" charset="0"/>
              </a:rPr>
              <a:t>Колониальные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200" i="1" smtClean="0">
                <a:solidFill>
                  <a:srgbClr val="000000"/>
                </a:solidFill>
                <a:latin typeface="Tahoma" pitchFamily="34" charset="0"/>
              </a:rPr>
              <a:t>жгутиковые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200" i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416" name="AutoShape 23"/>
          <p:cNvSpPr>
            <a:spLocks noChangeArrowheads="1"/>
          </p:cNvSpPr>
          <p:nvPr/>
        </p:nvSpPr>
        <p:spPr bwMode="auto">
          <a:xfrm>
            <a:off x="6248400" y="2438400"/>
            <a:ext cx="2514600" cy="1143000"/>
          </a:xfrm>
          <a:prstGeom prst="flowChartAlternateProcess">
            <a:avLst/>
          </a:prstGeom>
          <a:gradFill rotWithShape="0">
            <a:gsLst>
              <a:gs pos="0">
                <a:srgbClr val="00FF99"/>
              </a:gs>
              <a:gs pos="50000">
                <a:srgbClr val="FFFF1D"/>
              </a:gs>
              <a:gs pos="100000">
                <a:srgbClr val="00FF99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99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200" i="1" smtClean="0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200" i="1" smtClean="0">
                <a:solidFill>
                  <a:srgbClr val="000000"/>
                </a:solidFill>
                <a:latin typeface="Tahoma" pitchFamily="34" charset="0"/>
              </a:rPr>
              <a:t>Паразитические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200" i="1" smtClean="0">
                <a:solidFill>
                  <a:srgbClr val="000000"/>
                </a:solidFill>
                <a:latin typeface="Tahoma" pitchFamily="34" charset="0"/>
              </a:rPr>
              <a:t>формы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200" i="1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417" name="Line 42"/>
          <p:cNvSpPr>
            <a:spLocks noChangeShapeType="1"/>
          </p:cNvSpPr>
          <p:nvPr/>
        </p:nvSpPr>
        <p:spPr bwMode="auto">
          <a:xfrm>
            <a:off x="4876800" y="1447800"/>
            <a:ext cx="0" cy="838200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 type="oval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i="1" smtClean="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457200" y="3733800"/>
            <a:ext cx="2209800" cy="2743200"/>
            <a:chOff x="288" y="2352"/>
            <a:chExt cx="1392" cy="1728"/>
          </a:xfrm>
        </p:grpSpPr>
        <p:grpSp>
          <p:nvGrpSpPr>
            <p:cNvPr id="17432" name="Group 46"/>
            <p:cNvGrpSpPr>
              <a:grpSpLocks/>
            </p:cNvGrpSpPr>
            <p:nvPr/>
          </p:nvGrpSpPr>
          <p:grpSpPr bwMode="auto">
            <a:xfrm>
              <a:off x="288" y="2640"/>
              <a:ext cx="1392" cy="1440"/>
              <a:chOff x="288" y="2640"/>
              <a:chExt cx="1392" cy="1440"/>
            </a:xfrm>
          </p:grpSpPr>
          <p:grpSp>
            <p:nvGrpSpPr>
              <p:cNvPr id="17434" name="Group 38"/>
              <p:cNvGrpSpPr>
                <a:grpSpLocks/>
              </p:cNvGrpSpPr>
              <p:nvPr/>
            </p:nvGrpSpPr>
            <p:grpSpPr bwMode="auto">
              <a:xfrm>
                <a:off x="288" y="2640"/>
                <a:ext cx="1392" cy="672"/>
                <a:chOff x="240" y="2256"/>
                <a:chExt cx="1392" cy="672"/>
              </a:xfrm>
            </p:grpSpPr>
            <p:graphicFrame>
              <p:nvGraphicFramePr>
                <p:cNvPr id="17438" name="Object 6"/>
                <p:cNvGraphicFramePr>
                  <a:graphicFrameLocks noChangeAspect="1"/>
                </p:cNvGraphicFramePr>
                <p:nvPr/>
              </p:nvGraphicFramePr>
              <p:xfrm>
                <a:off x="240" y="2256"/>
                <a:ext cx="1392" cy="48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60" name="Точечный рисунок" r:id="rId3" imgW="2370025" imgH="823031" progId="Paint.Picture">
                        <p:embed/>
                      </p:oleObj>
                    </mc:Choice>
                    <mc:Fallback>
                      <p:oleObj name="Точечный рисунок" r:id="rId3" imgW="2370025" imgH="823031" progId="Paint.Pictur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0" y="2256"/>
                              <a:ext cx="1392" cy="48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7439" name="Rectangle 27"/>
                <p:cNvSpPr>
                  <a:spLocks noChangeArrowheads="1"/>
                </p:cNvSpPr>
                <p:nvPr/>
              </p:nvSpPr>
              <p:spPr bwMode="auto">
                <a:xfrm>
                  <a:off x="288" y="2736"/>
                  <a:ext cx="1248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ru-RU" altLang="ru-RU" sz="1600" i="1" smtClean="0">
                      <a:solidFill>
                        <a:srgbClr val="000000"/>
                      </a:solidFill>
                      <a:latin typeface="Tahoma" pitchFamily="34" charset="0"/>
                    </a:rPr>
                    <a:t>хламидомонада</a:t>
                  </a:r>
                </a:p>
              </p:txBody>
            </p:sp>
          </p:grpSp>
          <p:grpSp>
            <p:nvGrpSpPr>
              <p:cNvPr id="17435" name="Group 37"/>
              <p:cNvGrpSpPr>
                <a:grpSpLocks/>
              </p:cNvGrpSpPr>
              <p:nvPr/>
            </p:nvGrpSpPr>
            <p:grpSpPr bwMode="auto">
              <a:xfrm>
                <a:off x="288" y="3456"/>
                <a:ext cx="1344" cy="624"/>
                <a:chOff x="192" y="3024"/>
                <a:chExt cx="1440" cy="624"/>
              </a:xfrm>
            </p:grpSpPr>
            <p:graphicFrame>
              <p:nvGraphicFramePr>
                <p:cNvPr id="17436" name="Object 5"/>
                <p:cNvGraphicFramePr>
                  <a:graphicFrameLocks noChangeAspect="1"/>
                </p:cNvGraphicFramePr>
                <p:nvPr/>
              </p:nvGraphicFramePr>
              <p:xfrm>
                <a:off x="192" y="3024"/>
                <a:ext cx="1440" cy="44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61" name="Точечный рисунок" r:id="rId5" imgW="2377646" imgH="700952" progId="Paint.Picture">
                        <p:embed/>
                      </p:oleObj>
                    </mc:Choice>
                    <mc:Fallback>
                      <p:oleObj name="Точечный рисунок" r:id="rId5" imgW="2377646" imgH="700952" progId="Paint.Pictur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" y="3024"/>
                              <a:ext cx="1440" cy="44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7437" name="Rectangle 31"/>
                <p:cNvSpPr>
                  <a:spLocks noChangeArrowheads="1"/>
                </p:cNvSpPr>
                <p:nvPr/>
              </p:nvSpPr>
              <p:spPr bwMode="auto">
                <a:xfrm>
                  <a:off x="480" y="3456"/>
                  <a:ext cx="96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ru-RU" altLang="ru-RU" sz="1600" i="1" smtClean="0">
                      <a:solidFill>
                        <a:srgbClr val="000000"/>
                      </a:solidFill>
                      <a:latin typeface="Tahoma" pitchFamily="34" charset="0"/>
                    </a:rPr>
                    <a:t>эвглена</a:t>
                  </a:r>
                </a:p>
              </p:txBody>
            </p:sp>
          </p:grpSp>
        </p:grpSp>
        <p:sp>
          <p:nvSpPr>
            <p:cNvPr id="17433" name="AutoShape 43"/>
            <p:cNvSpPr>
              <a:spLocks noChangeArrowheads="1"/>
            </p:cNvSpPr>
            <p:nvPr/>
          </p:nvSpPr>
          <p:spPr bwMode="auto">
            <a:xfrm>
              <a:off x="768" y="2352"/>
              <a:ext cx="528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875E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3733800" y="3733800"/>
            <a:ext cx="1722438" cy="2362200"/>
            <a:chOff x="2352" y="2352"/>
            <a:chExt cx="1085" cy="1488"/>
          </a:xfrm>
        </p:grpSpPr>
        <p:grpSp>
          <p:nvGrpSpPr>
            <p:cNvPr id="17428" name="Group 39"/>
            <p:cNvGrpSpPr>
              <a:grpSpLocks/>
            </p:cNvGrpSpPr>
            <p:nvPr/>
          </p:nvGrpSpPr>
          <p:grpSpPr bwMode="auto">
            <a:xfrm>
              <a:off x="2352" y="2640"/>
              <a:ext cx="1085" cy="1200"/>
              <a:chOff x="2448" y="2304"/>
              <a:chExt cx="1085" cy="1200"/>
            </a:xfrm>
          </p:grpSpPr>
          <p:graphicFrame>
            <p:nvGraphicFramePr>
              <p:cNvPr id="17430" name="Object 4"/>
              <p:cNvGraphicFramePr>
                <a:graphicFrameLocks noChangeAspect="1"/>
              </p:cNvGraphicFramePr>
              <p:nvPr/>
            </p:nvGraphicFramePr>
            <p:xfrm>
              <a:off x="2448" y="2304"/>
              <a:ext cx="1085" cy="10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2" name="Точечный рисунок" r:id="rId7" imgW="2682472" imgH="2537680" progId="Paint.Picture">
                      <p:embed/>
                    </p:oleObj>
                  </mc:Choice>
                  <mc:Fallback>
                    <p:oleObj name="Точечный рисунок" r:id="rId7" imgW="2682472" imgH="2537680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304"/>
                            <a:ext cx="1085" cy="10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431" name="Rectangle 28"/>
              <p:cNvSpPr>
                <a:spLocks noChangeArrowheads="1"/>
              </p:cNvSpPr>
              <p:nvPr/>
            </p:nvSpPr>
            <p:spPr bwMode="auto">
              <a:xfrm>
                <a:off x="2496" y="3312"/>
                <a:ext cx="96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ru-RU" altLang="ru-RU" sz="1600" i="1" smtClean="0">
                    <a:solidFill>
                      <a:srgbClr val="000000"/>
                    </a:solidFill>
                    <a:latin typeface="Tahoma" pitchFamily="34" charset="0"/>
                  </a:rPr>
                  <a:t>вольвокс</a:t>
                </a:r>
              </a:p>
            </p:txBody>
          </p:sp>
        </p:grpSp>
        <p:sp>
          <p:nvSpPr>
            <p:cNvPr id="17429" name="AutoShape 44"/>
            <p:cNvSpPr>
              <a:spLocks noChangeArrowheads="1"/>
            </p:cNvSpPr>
            <p:nvPr/>
          </p:nvSpPr>
          <p:spPr bwMode="auto">
            <a:xfrm>
              <a:off x="2640" y="2352"/>
              <a:ext cx="528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875E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6248400" y="3657600"/>
            <a:ext cx="2667000" cy="2819400"/>
            <a:chOff x="3936" y="2304"/>
            <a:chExt cx="1680" cy="1776"/>
          </a:xfrm>
        </p:grpSpPr>
        <p:grpSp>
          <p:nvGrpSpPr>
            <p:cNvPr id="17421" name="Group 40"/>
            <p:cNvGrpSpPr>
              <a:grpSpLocks/>
            </p:cNvGrpSpPr>
            <p:nvPr/>
          </p:nvGrpSpPr>
          <p:grpSpPr bwMode="auto">
            <a:xfrm>
              <a:off x="3936" y="2592"/>
              <a:ext cx="912" cy="1152"/>
              <a:chOff x="3840" y="2496"/>
              <a:chExt cx="960" cy="1152"/>
            </a:xfrm>
          </p:grpSpPr>
          <p:graphicFrame>
            <p:nvGraphicFramePr>
              <p:cNvPr id="17426" name="Object 3"/>
              <p:cNvGraphicFramePr>
                <a:graphicFrameLocks noChangeAspect="1"/>
              </p:cNvGraphicFramePr>
              <p:nvPr/>
            </p:nvGraphicFramePr>
            <p:xfrm>
              <a:off x="3936" y="2496"/>
              <a:ext cx="714" cy="10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3" name="Точечный рисунок" r:id="rId9" imgW="1806097" imgH="2986667" progId="Paint.Picture">
                      <p:embed/>
                    </p:oleObj>
                  </mc:Choice>
                  <mc:Fallback>
                    <p:oleObj name="Точечный рисунок" r:id="rId9" imgW="1806097" imgH="2986667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36" y="2496"/>
                            <a:ext cx="714" cy="10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427" name="Rectangle 35"/>
              <p:cNvSpPr>
                <a:spLocks noChangeArrowheads="1"/>
              </p:cNvSpPr>
              <p:nvPr/>
            </p:nvSpPr>
            <p:spPr bwMode="auto">
              <a:xfrm>
                <a:off x="3840" y="3456"/>
                <a:ext cx="96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ru-RU" altLang="ru-RU" sz="1600" i="1" smtClean="0">
                    <a:solidFill>
                      <a:srgbClr val="000000"/>
                    </a:solidFill>
                    <a:latin typeface="Tahoma" pitchFamily="34" charset="0"/>
                  </a:rPr>
                  <a:t>трипанасома</a:t>
                </a:r>
              </a:p>
            </p:txBody>
          </p:sp>
        </p:grpSp>
        <p:grpSp>
          <p:nvGrpSpPr>
            <p:cNvPr id="17422" name="Group 41"/>
            <p:cNvGrpSpPr>
              <a:grpSpLocks/>
            </p:cNvGrpSpPr>
            <p:nvPr/>
          </p:nvGrpSpPr>
          <p:grpSpPr bwMode="auto">
            <a:xfrm>
              <a:off x="4704" y="2784"/>
              <a:ext cx="912" cy="1296"/>
              <a:chOff x="4752" y="2256"/>
              <a:chExt cx="912" cy="1296"/>
            </a:xfrm>
          </p:grpSpPr>
          <p:graphicFrame>
            <p:nvGraphicFramePr>
              <p:cNvPr id="17424" name="Object 2"/>
              <p:cNvGraphicFramePr>
                <a:graphicFrameLocks noChangeAspect="1"/>
              </p:cNvGraphicFramePr>
              <p:nvPr/>
            </p:nvGraphicFramePr>
            <p:xfrm>
              <a:off x="4855" y="2256"/>
              <a:ext cx="755" cy="9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4" name="Точечный рисунок" r:id="rId11" imgW="1600339" imgH="2034716" progId="Paint.Picture">
                      <p:embed/>
                    </p:oleObj>
                  </mc:Choice>
                  <mc:Fallback>
                    <p:oleObj name="Точечный рисунок" r:id="rId11" imgW="1600339" imgH="2034716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55" y="2256"/>
                            <a:ext cx="755" cy="9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425" name="Rectangle 36"/>
              <p:cNvSpPr>
                <a:spLocks noChangeArrowheads="1"/>
              </p:cNvSpPr>
              <p:nvPr/>
            </p:nvSpPr>
            <p:spPr bwMode="auto">
              <a:xfrm>
                <a:off x="4752" y="3264"/>
                <a:ext cx="9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ru-RU" altLang="ru-RU" sz="1600" i="1" smtClean="0">
                    <a:solidFill>
                      <a:srgbClr val="000000"/>
                    </a:solidFill>
                    <a:latin typeface="Tahoma" pitchFamily="34" charset="0"/>
                  </a:rPr>
                  <a:t>трихомонада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ru-RU" altLang="ru-RU" sz="1600" i="1" smtClean="0">
                    <a:solidFill>
                      <a:srgbClr val="000000"/>
                    </a:solidFill>
                    <a:latin typeface="Tahoma" pitchFamily="34" charset="0"/>
                  </a:rPr>
                  <a:t>и лямблия</a:t>
                </a:r>
              </a:p>
            </p:txBody>
          </p:sp>
        </p:grpSp>
        <p:sp>
          <p:nvSpPr>
            <p:cNvPr id="17423" name="AutoShape 45"/>
            <p:cNvSpPr>
              <a:spLocks noChangeArrowheads="1"/>
            </p:cNvSpPr>
            <p:nvPr/>
          </p:nvSpPr>
          <p:spPr bwMode="auto">
            <a:xfrm>
              <a:off x="4512" y="2304"/>
              <a:ext cx="528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875E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846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datai/biologija/Tipy-prostejshikh/0012-018-Tip-Kornezhgutikovye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130" y="2152062"/>
            <a:ext cx="35718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4208" y="3789040"/>
            <a:ext cx="12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Движение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4643053"/>
            <a:ext cx="4796011" cy="127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8144" y="6237312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Размножение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372177"/>
            <a:ext cx="3763083" cy="28223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58293" y="481250"/>
            <a:ext cx="179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Эвглена зеленая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54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>
                <a:solidFill>
                  <a:srgbClr val="003300"/>
                </a:solidFill>
              </a:rPr>
              <a:t>Характерные черты жгутиконосцев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Наличие жгутиков</a:t>
            </a:r>
          </a:p>
          <a:p>
            <a:pPr eaLnBrk="1" hangingPunct="1"/>
            <a:r>
              <a:rPr lang="ru-RU" altLang="ru-RU" smtClean="0"/>
              <a:t>Постоянная форма тела</a:t>
            </a:r>
          </a:p>
          <a:p>
            <a:pPr eaLnBrk="1" hangingPunct="1"/>
            <a:r>
              <a:rPr lang="ru-RU" altLang="ru-RU" smtClean="0"/>
              <a:t>Питание за счет фотосинтеза и готовыми веществами</a:t>
            </a:r>
          </a:p>
        </p:txBody>
      </p:sp>
    </p:spTree>
    <p:extLst>
      <p:ext uri="{BB962C8B-B14F-4D97-AF65-F5344CB8AC3E}">
        <p14:creationId xmlns:p14="http://schemas.microsoft.com/office/powerpoint/2010/main" val="23023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>
                <a:solidFill>
                  <a:srgbClr val="003300"/>
                </a:solidFill>
              </a:rPr>
              <a:t>Среда обитания жгутиконосцев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943600" y="3276600"/>
            <a:ext cx="2895600" cy="99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Водная среда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000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Живые организмы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55850"/>
            <a:ext cx="5562600" cy="39084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52400" y="533400"/>
          <a:ext cx="8763000" cy="316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505200" cy="2568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477000" y="63246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</a:rPr>
              <a:t>вольвокс</a:t>
            </a:r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1066800" y="63246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</a:rPr>
              <a:t>Эвглена зеленая</a:t>
            </a:r>
          </a:p>
        </p:txBody>
      </p:sp>
      <p:pic>
        <p:nvPicPr>
          <p:cNvPr id="1036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10667" r="5333" b="7556"/>
          <a:stretch>
            <a:fillRect/>
          </a:stretch>
        </p:blipFill>
        <p:spPr bwMode="auto">
          <a:xfrm>
            <a:off x="685800" y="3810000"/>
            <a:ext cx="31242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15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457200" y="274638"/>
          <a:ext cx="8229600" cy="2239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6096000" y="56388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</a:rPr>
              <a:t>лямблия</a:t>
            </a:r>
          </a:p>
        </p:txBody>
      </p:sp>
      <p:pic>
        <p:nvPicPr>
          <p:cNvPr id="2058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10681" r="5353" b="7579"/>
          <a:stretch>
            <a:fillRect/>
          </a:stretch>
        </p:blipFill>
        <p:spPr bwMode="auto">
          <a:xfrm>
            <a:off x="457200" y="2895600"/>
            <a:ext cx="32766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Text Box 16"/>
          <p:cNvSpPr txBox="1">
            <a:spLocks noChangeArrowheads="1"/>
          </p:cNvSpPr>
          <p:nvPr/>
        </p:nvSpPr>
        <p:spPr bwMode="auto">
          <a:xfrm>
            <a:off x="1219200" y="5638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</a:rPr>
              <a:t>эвглена</a:t>
            </a:r>
          </a:p>
        </p:txBody>
      </p:sp>
      <p:pic>
        <p:nvPicPr>
          <p:cNvPr id="2060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8" t="14392" r="8257" b="57799"/>
          <a:stretch>
            <a:fillRect/>
          </a:stretch>
        </p:blipFill>
        <p:spPr bwMode="auto">
          <a:xfrm>
            <a:off x="4953000" y="2895600"/>
            <a:ext cx="3352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8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066800" y="685800"/>
          <a:ext cx="6858000" cy="247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10667" r="5333" b="7556"/>
          <a:stretch>
            <a:fillRect/>
          </a:stretch>
        </p:blipFill>
        <p:spPr bwMode="auto">
          <a:xfrm>
            <a:off x="990600" y="3429000"/>
            <a:ext cx="31242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3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Строение эвглены зеленой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2EC"/>
              </a:clrFrom>
              <a:clrTo>
                <a:srgbClr val="F3F2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1458" r="15625" b="8333"/>
          <a:stretch>
            <a:fillRect/>
          </a:stretch>
        </p:blipFill>
        <p:spPr bwMode="auto">
          <a:xfrm>
            <a:off x="1295400" y="1447800"/>
            <a:ext cx="6400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2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Трипаносома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105400" y="1600200"/>
            <a:ext cx="3581400" cy="4525963"/>
          </a:xfrm>
        </p:spPr>
        <p:txBody>
          <a:bodyPr/>
          <a:lstStyle/>
          <a:p>
            <a:pPr eaLnBrk="1" hangingPunct="1"/>
            <a:r>
              <a:rPr lang="ru-RU" altLang="ru-RU" smtClean="0"/>
              <a:t>Трипаносома паразитирует в крови человека, вызывая сонную болезнь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Безымянный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2971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Безымянный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10509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15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Лямблии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486400" y="5105400"/>
            <a:ext cx="35052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Лямблии паразитируют в кишечнике человека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3EB"/>
              </a:clrFrom>
              <a:clrTo>
                <a:srgbClr val="F3F3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12296" r="6818" b="17862"/>
          <a:stretch>
            <a:fillRect/>
          </a:stretch>
        </p:blipFill>
        <p:spPr bwMode="auto">
          <a:xfrm>
            <a:off x="381000" y="1219200"/>
            <a:ext cx="70866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4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56207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Признаки характерные для животных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5544616"/>
          </a:xfrm>
        </p:spPr>
        <p:txBody>
          <a:bodyPr>
            <a:normAutofit fontScale="77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b="1" u="sng" dirty="0"/>
              <a:t>Г</a:t>
            </a:r>
            <a:r>
              <a:rPr lang="ru-RU" b="1" u="sng" dirty="0" smtClean="0"/>
              <a:t>етеротрофы</a:t>
            </a:r>
            <a:r>
              <a:rPr lang="ru-RU" dirty="0" smtClean="0"/>
              <a:t> (питание го­товыми </a:t>
            </a:r>
            <a:r>
              <a:rPr lang="ru-RU" dirty="0"/>
              <a:t>органическими   ве­ществами);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</a:t>
            </a:r>
            <a:r>
              <a:rPr lang="ru-RU" dirty="0" smtClean="0"/>
              <a:t>летки </a:t>
            </a:r>
            <a:r>
              <a:rPr lang="ru-RU" dirty="0"/>
              <a:t>не имеют плотной  клеточной </a:t>
            </a:r>
            <a:r>
              <a:rPr lang="ru-RU" dirty="0" smtClean="0"/>
              <a:t>стенки (</a:t>
            </a:r>
            <a:r>
              <a:rPr lang="ru-RU" dirty="0" err="1" smtClean="0"/>
              <a:t>гликокаликс</a:t>
            </a:r>
            <a:r>
              <a:rPr lang="ru-RU" dirty="0" smtClean="0"/>
              <a:t>), </a:t>
            </a:r>
            <a:r>
              <a:rPr lang="ru-RU" dirty="0"/>
              <a:t>есть центриоли, запасной углевод – </a:t>
            </a:r>
            <a:r>
              <a:rPr lang="ru-RU" i="1" u="sng" dirty="0"/>
              <a:t>гликоген</a:t>
            </a:r>
            <a:r>
              <a:rPr lang="ru-RU" dirty="0"/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Б</a:t>
            </a:r>
            <a:r>
              <a:rPr lang="ru-RU" dirty="0" smtClean="0"/>
              <a:t>ольшинство  </a:t>
            </a:r>
            <a:r>
              <a:rPr lang="ru-RU" dirty="0"/>
              <a:t>способно активно передвигаться;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Ж</a:t>
            </a:r>
            <a:r>
              <a:rPr lang="ru-RU" dirty="0" smtClean="0"/>
              <a:t>изненные </a:t>
            </a:r>
            <a:r>
              <a:rPr lang="ru-RU" dirty="0"/>
              <a:t>циклы не так сложны, как у растений, гаплоидная стадия представлена </a:t>
            </a:r>
            <a:r>
              <a:rPr lang="ru-RU" dirty="0" smtClean="0"/>
              <a:t>гаметами;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О</a:t>
            </a:r>
            <a:r>
              <a:rPr lang="ru-RU" dirty="0" smtClean="0"/>
              <a:t>тветная </a:t>
            </a:r>
            <a:r>
              <a:rPr lang="ru-RU" dirty="0"/>
              <a:t>реакция на раздражения проявляется быстрее и </a:t>
            </a:r>
            <a:r>
              <a:rPr lang="ru-RU" dirty="0" smtClean="0"/>
              <a:t>сложнее, чем у растений, у большинства животных кроме гормонов имеется нервная система;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О</a:t>
            </a:r>
            <a:r>
              <a:rPr lang="ru-RU" dirty="0" smtClean="0"/>
              <a:t>граниченный рост;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М</a:t>
            </a:r>
            <a:r>
              <a:rPr lang="ru-RU" dirty="0" smtClean="0"/>
              <a:t>ногоклеточные </a:t>
            </a:r>
            <a:r>
              <a:rPr lang="ru-RU" dirty="0"/>
              <a:t>животные  имеют различные органы, объединенные в системы </a:t>
            </a:r>
            <a:r>
              <a:rPr lang="ru-RU" dirty="0" smtClean="0"/>
              <a:t>органов;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Ж</a:t>
            </a:r>
            <a:r>
              <a:rPr lang="ru-RU" dirty="0" smtClean="0"/>
              <a:t>ивотные </a:t>
            </a:r>
            <a:r>
              <a:rPr lang="ru-RU" dirty="0"/>
              <a:t>освоили все среды обитания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1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Тип Инфузории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6855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Н</a:t>
            </a:r>
            <a:r>
              <a:rPr lang="ru-RU" dirty="0" smtClean="0"/>
              <a:t>аиболее </a:t>
            </a:r>
            <a:r>
              <a:rPr lang="ru-RU" dirty="0"/>
              <a:t>высокоорганизованные  </a:t>
            </a:r>
            <a:r>
              <a:rPr lang="ru-RU" dirty="0" smtClean="0"/>
              <a:t>простейшие;</a:t>
            </a:r>
          </a:p>
          <a:p>
            <a:r>
              <a:rPr lang="ru-RU" dirty="0" smtClean="0"/>
              <a:t>Форма  </a:t>
            </a:r>
            <a:r>
              <a:rPr lang="ru-RU" dirty="0"/>
              <a:t>тела </a:t>
            </a:r>
            <a:r>
              <a:rPr lang="ru-RU" dirty="0" smtClean="0"/>
              <a:t>постоянная;</a:t>
            </a:r>
          </a:p>
          <a:p>
            <a:r>
              <a:rPr lang="ru-RU" dirty="0" smtClean="0"/>
              <a:t>Активно </a:t>
            </a:r>
            <a:r>
              <a:rPr lang="ru-RU" dirty="0"/>
              <a:t>передвигаются с помощью </a:t>
            </a:r>
            <a:r>
              <a:rPr lang="ru-RU" dirty="0" smtClean="0"/>
              <a:t>ресничек;</a:t>
            </a:r>
          </a:p>
          <a:p>
            <a:r>
              <a:rPr lang="ru-RU" dirty="0" smtClean="0"/>
              <a:t>Имеют </a:t>
            </a:r>
            <a:r>
              <a:rPr lang="ru-RU" dirty="0"/>
              <a:t>два </a:t>
            </a:r>
            <a:r>
              <a:rPr lang="ru-RU" dirty="0" smtClean="0"/>
              <a:t>ядра большое и малое;</a:t>
            </a:r>
          </a:p>
          <a:p>
            <a:r>
              <a:rPr lang="ru-RU" dirty="0" smtClean="0"/>
              <a:t> </a:t>
            </a:r>
            <a:r>
              <a:rPr lang="ru-RU" dirty="0"/>
              <a:t>Захват пищи осуществляется с помощью клеточного рта и клеточной глотки, куда пищевые частицы направляются с помощью </a:t>
            </a:r>
            <a:r>
              <a:rPr lang="ru-RU" dirty="0" smtClean="0"/>
              <a:t>ресничек</a:t>
            </a:r>
            <a:r>
              <a:rPr lang="ru-RU" dirty="0"/>
              <a:t>;</a:t>
            </a:r>
            <a:r>
              <a:rPr lang="ru-RU" dirty="0" smtClean="0"/>
              <a:t> </a:t>
            </a:r>
          </a:p>
          <a:p>
            <a:r>
              <a:rPr lang="ru-RU" dirty="0" smtClean="0"/>
              <a:t>Непереваренные </a:t>
            </a:r>
            <a:r>
              <a:rPr lang="ru-RU" dirty="0"/>
              <a:t>остатки выбрасываются через </a:t>
            </a:r>
            <a:r>
              <a:rPr lang="ru-RU" dirty="0" smtClean="0"/>
              <a:t>порошицу;</a:t>
            </a:r>
          </a:p>
          <a:p>
            <a:r>
              <a:rPr lang="ru-RU" dirty="0" smtClean="0"/>
              <a:t> </a:t>
            </a:r>
            <a:r>
              <a:rPr lang="ru-RU" dirty="0"/>
              <a:t>Избыток воды удаляется с помощью двух сократительных вакуолей с приводящими канальцами, их содержимое поочередно изливается через выделительные </a:t>
            </a:r>
            <a:r>
              <a:rPr lang="ru-RU" dirty="0" smtClean="0"/>
              <a:t>поры;</a:t>
            </a:r>
          </a:p>
          <a:p>
            <a:r>
              <a:rPr lang="ru-RU" dirty="0" smtClean="0"/>
              <a:t>При </a:t>
            </a:r>
            <a:r>
              <a:rPr lang="ru-RU" dirty="0"/>
              <a:t>неблагоприятных  условиях могут образовать </a:t>
            </a:r>
            <a:r>
              <a:rPr lang="ru-RU" dirty="0" smtClean="0"/>
              <a:t>цисты;</a:t>
            </a:r>
          </a:p>
          <a:p>
            <a:r>
              <a:rPr lang="ru-RU" dirty="0"/>
              <a:t>Реакции на раздражение – таксисы</a:t>
            </a:r>
            <a:r>
              <a:rPr lang="ru-RU" dirty="0" smtClean="0"/>
              <a:t>;</a:t>
            </a:r>
          </a:p>
          <a:p>
            <a:r>
              <a:rPr lang="ru-RU" dirty="0" smtClean="0"/>
              <a:t>При </a:t>
            </a:r>
            <a:r>
              <a:rPr lang="ru-RU" dirty="0"/>
              <a:t>благоприятных условиях размножаются  делением клетки, при неблагоприятных – половым путем (конъюгацией). </a:t>
            </a:r>
          </a:p>
        </p:txBody>
      </p:sp>
    </p:spTree>
    <p:extLst>
      <p:ext uri="{BB962C8B-B14F-4D97-AF65-F5344CB8AC3E}">
        <p14:creationId xmlns:p14="http://schemas.microsoft.com/office/powerpoint/2010/main" val="32368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869160"/>
            <a:ext cx="3458435" cy="1193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6200819"/>
            <a:ext cx="101822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Питание</a:t>
            </a: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666" y="4743437"/>
            <a:ext cx="1840414" cy="1473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9271" y="6220286"/>
            <a:ext cx="253037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Бесполое размножение</a:t>
            </a:r>
            <a:endParaRPr lang="ru-RU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669" y="330938"/>
            <a:ext cx="1796403" cy="57313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92209" y="6062320"/>
            <a:ext cx="1792735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Представители </a:t>
            </a:r>
          </a:p>
          <a:p>
            <a:r>
              <a:rPr lang="ru-RU" dirty="0" smtClean="0"/>
              <a:t>типа Инфузории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2295" y="417954"/>
            <a:ext cx="2220031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Инфузория туфелька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5803552" cy="361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7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>
                <a:solidFill>
                  <a:srgbClr val="003300"/>
                </a:solidFill>
              </a:rPr>
              <a:t>Характерные черты</a:t>
            </a:r>
            <a:br>
              <a:rPr lang="ru-RU" altLang="ru-RU" sz="4000" smtClean="0">
                <a:solidFill>
                  <a:srgbClr val="003300"/>
                </a:solidFill>
              </a:rPr>
            </a:br>
            <a:r>
              <a:rPr lang="ru-RU" altLang="ru-RU" sz="4000" smtClean="0">
                <a:solidFill>
                  <a:srgbClr val="003300"/>
                </a:solidFill>
              </a:rPr>
              <a:t>инфузорий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Наличие ресничек</a:t>
            </a:r>
          </a:p>
          <a:p>
            <a:pPr eaLnBrk="1" hangingPunct="1"/>
            <a:r>
              <a:rPr lang="ru-RU" altLang="ru-RU" smtClean="0"/>
              <a:t>Постоянная форма тела</a:t>
            </a:r>
          </a:p>
          <a:p>
            <a:pPr eaLnBrk="1" hangingPunct="1"/>
            <a:r>
              <a:rPr lang="ru-RU" altLang="ru-RU" smtClean="0"/>
              <a:t>Имеют два ядра</a:t>
            </a:r>
          </a:p>
        </p:txBody>
      </p:sp>
      <p:pic>
        <p:nvPicPr>
          <p:cNvPr id="12292" name="Picture 5" descr="ta02020010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DB"/>
              </a:clrFrom>
              <a:clrTo>
                <a:srgbClr val="FFFF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0"/>
            <a:ext cx="67056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1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3300"/>
                </a:solidFill>
              </a:rPr>
              <a:t>Среда обитания инфузорий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idx="1"/>
          </p:nvPr>
        </p:nvSpPr>
        <p:spPr>
          <a:xfrm>
            <a:off x="6248400" y="3276600"/>
            <a:ext cx="2895600" cy="9906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Водная среда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smtClean="0"/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Живые организмы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3252" r="6097" b="7317"/>
          <a:stretch>
            <a:fillRect/>
          </a:stretch>
        </p:blipFill>
        <p:spPr bwMode="auto">
          <a:xfrm>
            <a:off x="457200" y="1600200"/>
            <a:ext cx="5562600" cy="4191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32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2590800" cy="2535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96151521"/>
              </p:ext>
            </p:extLst>
          </p:nvPr>
        </p:nvGraphicFramePr>
        <p:xfrm>
          <a:off x="457200" y="274638"/>
          <a:ext cx="8229600" cy="2239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08" name="Text Box 13"/>
          <p:cNvSpPr txBox="1">
            <a:spLocks noChangeArrowheads="1"/>
          </p:cNvSpPr>
          <p:nvPr/>
        </p:nvSpPr>
        <p:spPr bwMode="auto">
          <a:xfrm>
            <a:off x="4191000" y="57150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>сувойка</a:t>
            </a:r>
          </a:p>
        </p:txBody>
      </p:sp>
      <p:sp>
        <p:nvSpPr>
          <p:cNvPr id="4109" name="Text Box 14"/>
          <p:cNvSpPr txBox="1">
            <a:spLocks noChangeArrowheads="1"/>
          </p:cNvSpPr>
          <p:nvPr/>
        </p:nvSpPr>
        <p:spPr bwMode="auto">
          <a:xfrm>
            <a:off x="6858000" y="5638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>балантидиум</a:t>
            </a:r>
          </a:p>
        </p:txBody>
      </p:sp>
      <p:sp>
        <p:nvSpPr>
          <p:cNvPr id="4110" name="Text Box 16"/>
          <p:cNvSpPr txBox="1">
            <a:spLocks noChangeArrowheads="1"/>
          </p:cNvSpPr>
          <p:nvPr/>
        </p:nvSpPr>
        <p:spPr bwMode="auto">
          <a:xfrm>
            <a:off x="1219200" y="5638800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smtClean="0">
                <a:solidFill>
                  <a:srgbClr val="000000"/>
                </a:solidFill>
              </a:rPr>
              <a:t>Инфузория- туфелька</a:t>
            </a:r>
          </a:p>
        </p:txBody>
      </p:sp>
      <p:pic>
        <p:nvPicPr>
          <p:cNvPr id="411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t="9756" r="54878" b="44716"/>
          <a:stretch>
            <a:fillRect/>
          </a:stretch>
        </p:blipFill>
        <p:spPr bwMode="auto">
          <a:xfrm>
            <a:off x="228600" y="2895600"/>
            <a:ext cx="27432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8194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1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43024"/>
            <a:ext cx="8229600" cy="4525963"/>
          </a:xfrm>
        </p:spPr>
        <p:txBody>
          <a:bodyPr/>
          <a:lstStyle/>
          <a:p>
            <a:pPr algn="just"/>
            <a:r>
              <a:rPr lang="ru-RU" b="1" dirty="0"/>
              <a:t>Балантидий</a:t>
            </a:r>
            <a:r>
              <a:rPr lang="ru-RU" dirty="0"/>
              <a:t> – </a:t>
            </a:r>
            <a:r>
              <a:rPr lang="ru-RU" sz="2400" dirty="0"/>
              <a:t>это довольно крупный одноклеточный микроорганизм, который паразитирует в человеческом кишечнике, вызывая балантидиоз, также именуемый инфузорной дизентерией. Обычно это заболевание сопровождается появлением язв и абсцессов на стенках толстого кишечника, а также сильной интоксикацией всего организма.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12874"/>
            <a:ext cx="2182763" cy="214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84984"/>
            <a:ext cx="3077828" cy="279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772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>
                <a:solidFill>
                  <a:srgbClr val="003300"/>
                </a:solidFill>
              </a:rPr>
              <a:t>Строение инфузории- туфельки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2EC"/>
              </a:clrFrom>
              <a:clrTo>
                <a:srgbClr val="F3F2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00175"/>
            <a:ext cx="754380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2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Тип Споровики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2453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Все являются паразитами. В связи с  этим происходит упрощение организации (исчезновение органоидов захвата и приема пищи, пищеварительных и сократительных вакуолей</a:t>
            </a:r>
            <a:r>
              <a:rPr lang="ru-RU" dirty="0" smtClean="0"/>
              <a:t>);</a:t>
            </a:r>
          </a:p>
          <a:p>
            <a:r>
              <a:rPr lang="ru-RU" dirty="0" smtClean="0"/>
              <a:t> </a:t>
            </a:r>
            <a:r>
              <a:rPr lang="ru-RU" dirty="0"/>
              <a:t>Происходит усложнение жизненного цикла — смена хозяев, чередование бесполого и полового </a:t>
            </a:r>
            <a:r>
              <a:rPr lang="ru-RU" dirty="0" smtClean="0"/>
              <a:t>размножения</a:t>
            </a:r>
            <a:r>
              <a:rPr lang="ru-RU" dirty="0"/>
              <a:t>;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Споровики  </a:t>
            </a:r>
            <a:r>
              <a:rPr lang="ru-RU" dirty="0"/>
              <a:t>распространяются переносчиками, которые часто являются их окончательными хозяевами (например, возбудитель малярии – малярийный плазмодий – попадает в кровь человека в момент укуса заражённым комаром) или в результате поедания одного хозяина другим.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1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762000" y="0"/>
            <a:ext cx="7391400" cy="1905000"/>
          </a:xfrm>
          <a:prstGeom prst="horizontalScroll">
            <a:avLst>
              <a:gd name="adj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>
                <a:solidFill>
                  <a:srgbClr val="E74848">
                    <a:lumMod val="50000"/>
                  </a:srgbClr>
                </a:solidFill>
              </a:rPr>
              <a:t>ТИП СПОРОВИКИ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E74848">
                    <a:lumMod val="50000"/>
                  </a:srgbClr>
                </a:solidFill>
              </a:rPr>
              <a:t>паразитические простейшие.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E74848">
                    <a:lumMod val="50000"/>
                  </a:srgbClr>
                </a:solidFill>
              </a:rPr>
              <a:t>Жизненный цикл связан со сменой хозяев</a:t>
            </a:r>
          </a:p>
        </p:txBody>
      </p:sp>
      <p:sp>
        <p:nvSpPr>
          <p:cNvPr id="13315" name="Rectangle 19"/>
          <p:cNvSpPr>
            <a:spLocks noChangeArrowheads="1"/>
          </p:cNvSpPr>
          <p:nvPr/>
        </p:nvSpPr>
        <p:spPr bwMode="auto">
          <a:xfrm>
            <a:off x="4275138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2000" i="1" smtClean="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57200" y="3581400"/>
            <a:ext cx="2590800" cy="2895600"/>
            <a:chOff x="288" y="2256"/>
            <a:chExt cx="1632" cy="1824"/>
          </a:xfrm>
        </p:grpSpPr>
        <p:pic>
          <p:nvPicPr>
            <p:cNvPr id="13335" name="Picture 16" descr="http://rds.yahoo.com/S=96062883/K=ÃÂ¼ÃÂ°ÃÂ»ÃÂÃÂÃÂ¸ÃÂ¹ÃÂ½ÃÂÃÂ¹+ÃÂ¿ÃÂ»ÃÂ°ÃÂ·ÃÂ¼ÃÂ¾ÃÂ´ÃÂ¸ÃÂ¹/v=2/SID=e/l=IVS/SIG=124nm13mu/EXP=1106318515/*-http%3A//www.pereplet.ru/nauka/images/malyari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256"/>
              <a:ext cx="1008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6" name="Rectangle 17"/>
            <p:cNvSpPr>
              <a:spLocks noChangeArrowheads="1"/>
            </p:cNvSpPr>
            <p:nvPr/>
          </p:nvSpPr>
          <p:spPr bwMode="auto">
            <a:xfrm>
              <a:off x="288" y="2928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u="sng" smtClean="0">
                  <a:solidFill>
                    <a:srgbClr val="000000"/>
                  </a:solidFill>
                  <a:latin typeface="Tahoma" pitchFamily="34" charset="0"/>
                </a:rPr>
                <a:t>Малярийный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u="sng" smtClean="0">
                  <a:solidFill>
                    <a:srgbClr val="000000"/>
                  </a:solidFill>
                  <a:latin typeface="Tahoma" pitchFamily="34" charset="0"/>
                </a:rPr>
                <a:t>плазмодий</a:t>
              </a:r>
            </a:p>
          </p:txBody>
        </p:sp>
        <p:graphicFrame>
          <p:nvGraphicFramePr>
            <p:cNvPr id="13337" name="Object 4"/>
            <p:cNvGraphicFramePr>
              <a:graphicFrameLocks noChangeAspect="1"/>
            </p:cNvGraphicFramePr>
            <p:nvPr/>
          </p:nvGraphicFramePr>
          <p:xfrm>
            <a:off x="1200" y="2352"/>
            <a:ext cx="720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Точечный рисунок" r:id="rId4" imgW="371527" imgH="371527" progId="Paint.Picture">
                    <p:embed/>
                  </p:oleObj>
                </mc:Choice>
                <mc:Fallback>
                  <p:oleObj name="Точечный рисунок" r:id="rId4" imgW="371527" imgH="371527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2352"/>
                          <a:ext cx="720" cy="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38" name="Rectangle 21"/>
            <p:cNvSpPr>
              <a:spLocks noChangeArrowheads="1"/>
            </p:cNvSpPr>
            <p:nvPr/>
          </p:nvSpPr>
          <p:spPr bwMode="auto">
            <a:xfrm>
              <a:off x="336" y="3456"/>
              <a:ext cx="1536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</a:rPr>
                <a:t>Живет за счет содержимого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</a:rPr>
                <a:t>красных кровяных телец, при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</a:rPr>
                <a:t>делении образует до 16 особей,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</a:rPr>
                <a:t>вызывает малярию</a:t>
              </a:r>
            </a:p>
          </p:txBody>
        </p:sp>
        <p:sp>
          <p:nvSpPr>
            <p:cNvPr id="13339" name="AutoShape 22"/>
            <p:cNvSpPr>
              <a:spLocks noChangeArrowheads="1"/>
            </p:cNvSpPr>
            <p:nvPr/>
          </p:nvSpPr>
          <p:spPr bwMode="auto">
            <a:xfrm>
              <a:off x="1008" y="3216"/>
              <a:ext cx="336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3581400" y="3505200"/>
            <a:ext cx="2438400" cy="3352800"/>
            <a:chOff x="2256" y="2208"/>
            <a:chExt cx="1536" cy="2112"/>
          </a:xfrm>
        </p:grpSpPr>
        <p:graphicFrame>
          <p:nvGraphicFramePr>
            <p:cNvPr id="13331" name="Object 3"/>
            <p:cNvGraphicFramePr>
              <a:graphicFrameLocks noChangeAspect="1"/>
            </p:cNvGraphicFramePr>
            <p:nvPr/>
          </p:nvGraphicFramePr>
          <p:xfrm>
            <a:off x="2352" y="2208"/>
            <a:ext cx="624" cy="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1" name="Точечный рисунок" r:id="rId6" imgW="1082134" imgH="2940952" progId="Paint.Picture">
                    <p:embed/>
                  </p:oleObj>
                </mc:Choice>
                <mc:Fallback>
                  <p:oleObj name="Точечный рисунок" r:id="rId6" imgW="1082134" imgH="294095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2208"/>
                          <a:ext cx="624" cy="9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32" name="Rectangle 14"/>
            <p:cNvSpPr>
              <a:spLocks noChangeArrowheads="1"/>
            </p:cNvSpPr>
            <p:nvPr/>
          </p:nvSpPr>
          <p:spPr bwMode="auto">
            <a:xfrm>
              <a:off x="2256" y="3504"/>
              <a:ext cx="148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  <a:cs typeface="Times New Roman" pitchFamily="18" charset="0"/>
                </a:rPr>
                <a:t>Жив</a:t>
              </a: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</a:rPr>
                <a:t>ё</a:t>
              </a: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  <a:cs typeface="Times New Roman" pitchFamily="18" charset="0"/>
                </a:rPr>
                <a:t>т в кишечном</a:t>
              </a:r>
              <a:endParaRPr lang="ru-RU" altLang="ru-RU" sz="1400" b="1" i="1" smtClean="0">
                <a:solidFill>
                  <a:srgbClr val="000000"/>
                </a:solidFill>
                <a:latin typeface="Tahoma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  <a:cs typeface="Times New Roman" pitchFamily="18" charset="0"/>
                </a:rPr>
                <a:t>канале,</a:t>
              </a: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</a:rPr>
                <a:t> </a:t>
              </a: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  <a:cs typeface="Times New Roman" pitchFamily="18" charset="0"/>
                </a:rPr>
                <a:t>семенниках </a:t>
              </a:r>
              <a:endParaRPr lang="ru-RU" altLang="ru-RU" sz="1400" b="1" i="1" smtClean="0">
                <a:solidFill>
                  <a:srgbClr val="000000"/>
                </a:solidFill>
                <a:latin typeface="Tahoma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  <a:cs typeface="Times New Roman" pitchFamily="18" charset="0"/>
                </a:rPr>
                <a:t>беспозвоночных. </a:t>
              </a:r>
              <a:endParaRPr lang="ru-RU" altLang="ru-RU" sz="1400" b="1" i="1" smtClean="0">
                <a:solidFill>
                  <a:srgbClr val="000000"/>
                </a:solidFill>
                <a:latin typeface="Tahoma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  <a:cs typeface="Times New Roman" pitchFamily="18" charset="0"/>
                </a:rPr>
                <a:t>Размножаются спорами, </a:t>
              </a:r>
              <a:endParaRPr lang="ru-RU" altLang="ru-RU" sz="1400" b="1" i="1" smtClean="0">
                <a:solidFill>
                  <a:srgbClr val="000000"/>
                </a:solidFill>
                <a:latin typeface="Tahoma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  <a:cs typeface="Times New Roman" pitchFamily="18" charset="0"/>
                </a:rPr>
                <a:t>образующихся в цисте.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400" b="1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3333" name="Rectangle 23"/>
            <p:cNvSpPr>
              <a:spLocks noChangeArrowheads="1"/>
            </p:cNvSpPr>
            <p:nvPr/>
          </p:nvSpPr>
          <p:spPr bwMode="auto">
            <a:xfrm>
              <a:off x="2784" y="2592"/>
              <a:ext cx="100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u="sng" smtClean="0">
                  <a:solidFill>
                    <a:srgbClr val="000000"/>
                  </a:solidFill>
                  <a:latin typeface="Tahoma" pitchFamily="34" charset="0"/>
                </a:rPr>
                <a:t>Грегарина</a:t>
              </a:r>
            </a:p>
          </p:txBody>
        </p:sp>
        <p:sp>
          <p:nvSpPr>
            <p:cNvPr id="13334" name="AutoShape 24"/>
            <p:cNvSpPr>
              <a:spLocks noChangeArrowheads="1"/>
            </p:cNvSpPr>
            <p:nvPr/>
          </p:nvSpPr>
          <p:spPr bwMode="auto">
            <a:xfrm>
              <a:off x="2928" y="3216"/>
              <a:ext cx="336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6477000" y="3657600"/>
            <a:ext cx="2209800" cy="2895600"/>
            <a:chOff x="4080" y="2304"/>
            <a:chExt cx="1392" cy="1824"/>
          </a:xfrm>
        </p:grpSpPr>
        <p:graphicFrame>
          <p:nvGraphicFramePr>
            <p:cNvPr id="13327" name="Object 2"/>
            <p:cNvGraphicFramePr>
              <a:graphicFrameLocks noChangeAspect="1"/>
            </p:cNvGraphicFramePr>
            <p:nvPr/>
          </p:nvGraphicFramePr>
          <p:xfrm>
            <a:off x="4080" y="2304"/>
            <a:ext cx="447" cy="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2" name="Точечный рисунок" r:id="rId8" imgW="708871" imgH="1486029" progId="Paint.Picture">
                    <p:embed/>
                  </p:oleObj>
                </mc:Choice>
                <mc:Fallback>
                  <p:oleObj name="Точечный рисунок" r:id="rId8" imgW="708871" imgH="1486029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2304"/>
                          <a:ext cx="447" cy="8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28" name="Rectangle 12"/>
            <p:cNvSpPr>
              <a:spLocks noChangeArrowheads="1"/>
            </p:cNvSpPr>
            <p:nvPr/>
          </p:nvSpPr>
          <p:spPr bwMode="auto">
            <a:xfrm>
              <a:off x="4080" y="3504"/>
              <a:ext cx="1295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</a:rPr>
                <a:t>Узкоспецифичные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</a:rPr>
                <a:t>кишечные паразиты. Особенно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</a:rPr>
                <a:t>поражают молодняк кур,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smtClean="0">
                  <a:solidFill>
                    <a:srgbClr val="000000"/>
                  </a:solidFill>
                  <a:latin typeface="Tahoma" pitchFamily="34" charset="0"/>
                </a:rPr>
                <a:t>кроликов и др.животных.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1400" b="1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3329" name="AutoShape 25"/>
            <p:cNvSpPr>
              <a:spLocks noChangeArrowheads="1"/>
            </p:cNvSpPr>
            <p:nvPr/>
          </p:nvSpPr>
          <p:spPr bwMode="auto">
            <a:xfrm>
              <a:off x="4608" y="3216"/>
              <a:ext cx="336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3330" name="Rectangle 26"/>
            <p:cNvSpPr>
              <a:spLocks noChangeArrowheads="1"/>
            </p:cNvSpPr>
            <p:nvPr/>
          </p:nvSpPr>
          <p:spPr bwMode="auto">
            <a:xfrm>
              <a:off x="4464" y="2544"/>
              <a:ext cx="100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1400" b="1" i="1" u="sng" smtClean="0">
                  <a:solidFill>
                    <a:srgbClr val="000000"/>
                  </a:solidFill>
                  <a:latin typeface="Tahoma" pitchFamily="34" charset="0"/>
                </a:rPr>
                <a:t>Кокцидии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09600" y="1524000"/>
            <a:ext cx="8305800" cy="1905000"/>
            <a:chOff x="384" y="960"/>
            <a:chExt cx="5232" cy="1200"/>
          </a:xfrm>
        </p:grpSpPr>
        <p:sp>
          <p:nvSpPr>
            <p:cNvPr id="13321" name="AutoShape 7"/>
            <p:cNvSpPr>
              <a:spLocks noChangeArrowheads="1"/>
            </p:cNvSpPr>
            <p:nvPr/>
          </p:nvSpPr>
          <p:spPr bwMode="auto">
            <a:xfrm>
              <a:off x="2160" y="1392"/>
              <a:ext cx="1632" cy="720"/>
            </a:xfrm>
            <a:prstGeom prst="cube">
              <a:avLst>
                <a:gd name="adj" fmla="val 12352"/>
              </a:avLst>
            </a:prstGeom>
            <a:gradFill rotWithShape="0">
              <a:gsLst>
                <a:gs pos="0">
                  <a:srgbClr val="875EFA"/>
                </a:gs>
                <a:gs pos="50000">
                  <a:srgbClr val="FAB494"/>
                </a:gs>
                <a:gs pos="100000">
                  <a:srgbClr val="875EFA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2000" i="1" smtClean="0">
                  <a:solidFill>
                    <a:srgbClr val="000000"/>
                  </a:solidFill>
                  <a:latin typeface="Tahoma" pitchFamily="34" charset="0"/>
                </a:rPr>
                <a:t>ГРЕГАРИНЫ</a:t>
              </a:r>
            </a:p>
          </p:txBody>
        </p:sp>
        <p:sp>
          <p:nvSpPr>
            <p:cNvPr id="13322" name="AutoShape 8"/>
            <p:cNvSpPr>
              <a:spLocks noChangeArrowheads="1"/>
            </p:cNvSpPr>
            <p:nvPr/>
          </p:nvSpPr>
          <p:spPr bwMode="auto">
            <a:xfrm>
              <a:off x="3984" y="1392"/>
              <a:ext cx="1632" cy="720"/>
            </a:xfrm>
            <a:prstGeom prst="cube">
              <a:avLst>
                <a:gd name="adj" fmla="val 12352"/>
              </a:avLst>
            </a:prstGeom>
            <a:gradFill rotWithShape="0">
              <a:gsLst>
                <a:gs pos="0">
                  <a:srgbClr val="875EFA"/>
                </a:gs>
                <a:gs pos="50000">
                  <a:srgbClr val="FAB494"/>
                </a:gs>
                <a:gs pos="100000">
                  <a:srgbClr val="875EFA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2000" i="1" smtClean="0">
                  <a:solidFill>
                    <a:srgbClr val="000000"/>
                  </a:solidFill>
                  <a:latin typeface="Tahoma" pitchFamily="34" charset="0"/>
                </a:rPr>
                <a:t>КОКЦИДИИ</a:t>
              </a:r>
            </a:p>
          </p:txBody>
        </p:sp>
        <p:sp>
          <p:nvSpPr>
            <p:cNvPr id="13323" name="AutoShape 9"/>
            <p:cNvSpPr>
              <a:spLocks noChangeArrowheads="1"/>
            </p:cNvSpPr>
            <p:nvPr/>
          </p:nvSpPr>
          <p:spPr bwMode="auto">
            <a:xfrm>
              <a:off x="384" y="1392"/>
              <a:ext cx="1632" cy="768"/>
            </a:xfrm>
            <a:prstGeom prst="cube">
              <a:avLst>
                <a:gd name="adj" fmla="val 12352"/>
              </a:avLst>
            </a:prstGeom>
            <a:gradFill rotWithShape="0">
              <a:gsLst>
                <a:gs pos="0">
                  <a:srgbClr val="875EFA"/>
                </a:gs>
                <a:gs pos="50000">
                  <a:srgbClr val="FAB494"/>
                </a:gs>
                <a:gs pos="100000">
                  <a:srgbClr val="875EFA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2000" i="1" smtClean="0">
                  <a:solidFill>
                    <a:srgbClr val="000000"/>
                  </a:solidFill>
                  <a:latin typeface="Tahoma" pitchFamily="34" charset="0"/>
                </a:rPr>
                <a:t>КРОВЯНЫЕ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ru-RU" altLang="ru-RU" sz="2000" i="1" smtClean="0">
                  <a:solidFill>
                    <a:srgbClr val="000000"/>
                  </a:solidFill>
                  <a:latin typeface="Tahoma" pitchFamily="34" charset="0"/>
                </a:rPr>
                <a:t>СПОРОВИКИ</a:t>
              </a:r>
            </a:p>
          </p:txBody>
        </p:sp>
        <p:sp>
          <p:nvSpPr>
            <p:cNvPr id="13324" name="AutoShape 28"/>
            <p:cNvSpPr>
              <a:spLocks noChangeArrowheads="1"/>
            </p:cNvSpPr>
            <p:nvPr/>
          </p:nvSpPr>
          <p:spPr bwMode="auto">
            <a:xfrm>
              <a:off x="1104" y="960"/>
              <a:ext cx="336" cy="480"/>
            </a:xfrm>
            <a:prstGeom prst="downArrow">
              <a:avLst>
                <a:gd name="adj1" fmla="val 39880"/>
                <a:gd name="adj2" fmla="val 2116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3325" name="AutoShape 29"/>
            <p:cNvSpPr>
              <a:spLocks noChangeArrowheads="1"/>
            </p:cNvSpPr>
            <p:nvPr/>
          </p:nvSpPr>
          <p:spPr bwMode="auto">
            <a:xfrm>
              <a:off x="2784" y="960"/>
              <a:ext cx="336" cy="480"/>
            </a:xfrm>
            <a:prstGeom prst="downArrow">
              <a:avLst>
                <a:gd name="adj1" fmla="val 39880"/>
                <a:gd name="adj2" fmla="val 2116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3326" name="AutoShape 30"/>
            <p:cNvSpPr>
              <a:spLocks noChangeArrowheads="1"/>
            </p:cNvSpPr>
            <p:nvPr/>
          </p:nvSpPr>
          <p:spPr bwMode="auto">
            <a:xfrm>
              <a:off x="4512" y="960"/>
              <a:ext cx="336" cy="480"/>
            </a:xfrm>
            <a:prstGeom prst="downArrow">
              <a:avLst>
                <a:gd name="adj1" fmla="val 39880"/>
                <a:gd name="adj2" fmla="val 2116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ru-RU" alt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13320" name="Rectangle 38"/>
          <p:cNvSpPr>
            <a:spLocks noChangeArrowheads="1"/>
          </p:cNvSpPr>
          <p:nvPr/>
        </p:nvSpPr>
        <p:spPr bwMode="auto">
          <a:xfrm>
            <a:off x="762000" y="16002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000" i="1" smtClean="0">
                <a:solidFill>
                  <a:srgbClr val="000000"/>
                </a:solidFill>
                <a:latin typeface="Tahoma" pitchFamily="34" charset="0"/>
              </a:rPr>
              <a:t>П  Р  Е  Д  С  Т  А      В  И  Т  Е  Л  И</a:t>
            </a:r>
          </a:p>
        </p:txBody>
      </p:sp>
    </p:spTree>
    <p:extLst>
      <p:ext uri="{BB962C8B-B14F-4D97-AF65-F5344CB8AC3E}">
        <p14:creationId xmlns:p14="http://schemas.microsoft.com/office/powerpoint/2010/main" val="34793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Цикл развития малярийного плазмодия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3" y="908720"/>
            <a:ext cx="3816424" cy="52174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400" b="1" dirty="0"/>
              <a:t>Методы борьбы с малярией:</a:t>
            </a:r>
          </a:p>
          <a:p>
            <a:pPr marL="0" indent="0">
              <a:buNone/>
            </a:pPr>
            <a:r>
              <a:rPr lang="ru-RU" sz="3000" dirty="0"/>
              <a:t>1. Осушение водоемов, где есть очаги заболевания (уничтожение мест обитания малярийных комаров).</a:t>
            </a:r>
            <a:br>
              <a:rPr lang="ru-RU" sz="3000" dirty="0"/>
            </a:br>
            <a:r>
              <a:rPr lang="ru-RU" sz="3000" dirty="0"/>
              <a:t>2. Биологические способы борьбы: </a:t>
            </a:r>
            <a:r>
              <a:rPr lang="ru-RU" sz="3000" dirty="0" smtClean="0"/>
              <a:t>рыбка гамбузия </a:t>
            </a:r>
            <a:r>
              <a:rPr lang="ru-RU" sz="3000" dirty="0"/>
              <a:t>ест личинок комаров.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498504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0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 стрелкой 26"/>
          <p:cNvCxnSpPr>
            <a:stCxn id="37" idx="2"/>
            <a:endCxn id="30" idx="0"/>
          </p:cNvCxnSpPr>
          <p:nvPr/>
        </p:nvCxnSpPr>
        <p:spPr>
          <a:xfrm flipH="1">
            <a:off x="1493834" y="620688"/>
            <a:ext cx="2862848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37" idx="2"/>
            <a:endCxn id="31" idx="0"/>
          </p:cNvCxnSpPr>
          <p:nvPr/>
        </p:nvCxnSpPr>
        <p:spPr>
          <a:xfrm>
            <a:off x="4356682" y="620688"/>
            <a:ext cx="1655479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07503" y="800708"/>
            <a:ext cx="2772661" cy="8646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Подцарство</a:t>
            </a:r>
            <a:r>
              <a:rPr lang="ru-RU" b="1" dirty="0" smtClean="0"/>
              <a:t> Одноклеточные (Простейшие)</a:t>
            </a:r>
            <a:endParaRPr lang="ru-RU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131841" y="800708"/>
            <a:ext cx="5760640" cy="7560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Подцарство</a:t>
            </a:r>
            <a:r>
              <a:rPr lang="ru-RU" b="1" dirty="0" smtClean="0"/>
              <a:t> Многоклеточные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02180" y="2925494"/>
            <a:ext cx="2574875" cy="538505"/>
          </a:xfrm>
          <a:prstGeom prst="rect">
            <a:avLst/>
          </a:prstGeom>
          <a:solidFill>
            <a:srgbClr val="FFE7E7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Саркодовые и жгутиконосцы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05288" y="2385435"/>
            <a:ext cx="2574875" cy="360040"/>
          </a:xfrm>
          <a:prstGeom prst="rect">
            <a:avLst/>
          </a:prstGeom>
          <a:solidFill>
            <a:srgbClr val="FFE7E7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Инфузории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02338" y="1861163"/>
            <a:ext cx="2577825" cy="360040"/>
          </a:xfrm>
          <a:prstGeom prst="rect">
            <a:avLst/>
          </a:prstGeom>
          <a:solidFill>
            <a:srgbClr val="FFE7E7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Споровики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772766" y="116632"/>
            <a:ext cx="3167831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Царство Животные</a:t>
            </a:r>
            <a:endParaRPr lang="ru-RU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479531" y="1865151"/>
            <a:ext cx="2532630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Губки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491218" y="2385435"/>
            <a:ext cx="2808974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Кишечнополостные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507712" y="3464000"/>
            <a:ext cx="2537618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Плоские черви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491218" y="2925495"/>
            <a:ext cx="2537618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Круглые черви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512700" y="3996054"/>
            <a:ext cx="2532630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Кольчатые черви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3510206" y="4509120"/>
            <a:ext cx="2532630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Моллюски</a:t>
            </a:r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3510206" y="5031178"/>
            <a:ext cx="2520991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Членистоногие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14370" y="5545008"/>
            <a:ext cx="2506688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Иглокожие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3517189" y="6093296"/>
            <a:ext cx="2506688" cy="360040"/>
          </a:xfrm>
          <a:prstGeom prst="rect">
            <a:avLst/>
          </a:prstGeom>
          <a:solidFill>
            <a:srgbClr val="FFD88B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 Хордовые</a:t>
            </a:r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933138" y="6144553"/>
            <a:ext cx="2057934" cy="540060"/>
          </a:xfrm>
          <a:prstGeom prst="rect">
            <a:avLst/>
          </a:prstGeom>
          <a:solidFill>
            <a:srgbClr val="FFE7B7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Подтип Черепные (Позвоночные)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933138" y="5454998"/>
            <a:ext cx="2057934" cy="540060"/>
          </a:xfrm>
          <a:prstGeom prst="rect">
            <a:avLst/>
          </a:prstGeom>
          <a:solidFill>
            <a:srgbClr val="FFE7B7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Подтип  </a:t>
            </a:r>
          </a:p>
          <a:p>
            <a:pPr algn="ctr"/>
            <a:r>
              <a:rPr lang="ru-RU" dirty="0" smtClean="0"/>
              <a:t>Бесчерепные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6933138" y="4757836"/>
            <a:ext cx="2057934" cy="546684"/>
          </a:xfrm>
          <a:prstGeom prst="rect">
            <a:avLst/>
          </a:prstGeom>
          <a:solidFill>
            <a:srgbClr val="FFE7B7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Подтип Оболочники</a:t>
            </a:r>
            <a:endParaRPr lang="ru-RU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6394591" y="1804091"/>
            <a:ext cx="288032" cy="40398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беспозвоночные</a:t>
            </a:r>
            <a:endParaRPr lang="ru-RU" dirty="0"/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107503" y="1665356"/>
            <a:ext cx="0" cy="1440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endCxn id="32" idx="1"/>
          </p:cNvCxnSpPr>
          <p:nvPr/>
        </p:nvCxnSpPr>
        <p:spPr>
          <a:xfrm>
            <a:off x="104394" y="3105515"/>
            <a:ext cx="197786" cy="89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endCxn id="33" idx="1"/>
          </p:cNvCxnSpPr>
          <p:nvPr/>
        </p:nvCxnSpPr>
        <p:spPr>
          <a:xfrm>
            <a:off x="107503" y="2565455"/>
            <a:ext cx="19778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endCxn id="34" idx="1"/>
          </p:cNvCxnSpPr>
          <p:nvPr/>
        </p:nvCxnSpPr>
        <p:spPr>
          <a:xfrm>
            <a:off x="107503" y="2041183"/>
            <a:ext cx="19483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Прямоугольник 76"/>
          <p:cNvSpPr/>
          <p:nvPr/>
        </p:nvSpPr>
        <p:spPr>
          <a:xfrm>
            <a:off x="680457" y="3735034"/>
            <a:ext cx="2196597" cy="360040"/>
          </a:xfrm>
          <a:prstGeom prst="rect">
            <a:avLst/>
          </a:prstGeom>
          <a:solidFill>
            <a:srgbClr val="FFE7E7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Класс Саркодовые</a:t>
            </a:r>
            <a:endParaRPr lang="ru-RU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658081" y="4206414"/>
            <a:ext cx="2473760" cy="360040"/>
          </a:xfrm>
          <a:prstGeom prst="rect">
            <a:avLst/>
          </a:prstGeom>
          <a:solidFill>
            <a:srgbClr val="FFE7E7"/>
          </a:soli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Класс Жгутиконосцы</a:t>
            </a:r>
            <a:endParaRPr lang="ru-RU" dirty="0"/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467544" y="3479259"/>
            <a:ext cx="0" cy="9059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flipV="1">
            <a:off x="479280" y="3887577"/>
            <a:ext cx="216024" cy="55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>
            <a:off x="462808" y="438643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3203848" y="1556792"/>
            <a:ext cx="0" cy="47165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>
            <a:endCxn id="40" idx="1"/>
          </p:cNvCxnSpPr>
          <p:nvPr/>
        </p:nvCxnSpPr>
        <p:spPr>
          <a:xfrm>
            <a:off x="3203848" y="2045171"/>
            <a:ext cx="27568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>
            <a:endCxn id="41" idx="1"/>
          </p:cNvCxnSpPr>
          <p:nvPr/>
        </p:nvCxnSpPr>
        <p:spPr>
          <a:xfrm>
            <a:off x="3203848" y="2565455"/>
            <a:ext cx="28737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>
            <a:endCxn id="43" idx="1"/>
          </p:cNvCxnSpPr>
          <p:nvPr/>
        </p:nvCxnSpPr>
        <p:spPr>
          <a:xfrm>
            <a:off x="3203848" y="3105515"/>
            <a:ext cx="28737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endCxn id="42" idx="1"/>
          </p:cNvCxnSpPr>
          <p:nvPr/>
        </p:nvCxnSpPr>
        <p:spPr>
          <a:xfrm>
            <a:off x="3203848" y="3644020"/>
            <a:ext cx="3038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>
            <a:endCxn id="44" idx="1"/>
          </p:cNvCxnSpPr>
          <p:nvPr/>
        </p:nvCxnSpPr>
        <p:spPr>
          <a:xfrm>
            <a:off x="3203848" y="4176074"/>
            <a:ext cx="3088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3203848" y="4682516"/>
            <a:ext cx="31334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>
            <a:endCxn id="46" idx="1"/>
          </p:cNvCxnSpPr>
          <p:nvPr/>
        </p:nvCxnSpPr>
        <p:spPr>
          <a:xfrm>
            <a:off x="3203848" y="5211198"/>
            <a:ext cx="30635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>
            <a:endCxn id="47" idx="1"/>
          </p:cNvCxnSpPr>
          <p:nvPr/>
        </p:nvCxnSpPr>
        <p:spPr>
          <a:xfrm>
            <a:off x="3203848" y="5725028"/>
            <a:ext cx="3105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>
            <a:endCxn id="49" idx="1"/>
          </p:cNvCxnSpPr>
          <p:nvPr/>
        </p:nvCxnSpPr>
        <p:spPr>
          <a:xfrm>
            <a:off x="3203848" y="6273316"/>
            <a:ext cx="31334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6804248" y="5031178"/>
            <a:ext cx="0" cy="1383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>
            <a:stCxn id="49" idx="3"/>
          </p:cNvCxnSpPr>
          <p:nvPr/>
        </p:nvCxnSpPr>
        <p:spPr>
          <a:xfrm>
            <a:off x="6023877" y="6273316"/>
            <a:ext cx="7803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>
            <a:endCxn id="52" idx="1"/>
          </p:cNvCxnSpPr>
          <p:nvPr/>
        </p:nvCxnSpPr>
        <p:spPr>
          <a:xfrm>
            <a:off x="6804248" y="5031178"/>
            <a:ext cx="1288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>
            <a:endCxn id="51" idx="1"/>
          </p:cNvCxnSpPr>
          <p:nvPr/>
        </p:nvCxnSpPr>
        <p:spPr>
          <a:xfrm>
            <a:off x="6804248" y="5725028"/>
            <a:ext cx="1288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>
            <a:endCxn id="50" idx="1"/>
          </p:cNvCxnSpPr>
          <p:nvPr/>
        </p:nvCxnSpPr>
        <p:spPr>
          <a:xfrm>
            <a:off x="6804248" y="6414583"/>
            <a:ext cx="1288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1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Значение простейших</a:t>
            </a:r>
          </a:p>
        </p:txBody>
      </p:sp>
      <p:graphicFrame>
        <p:nvGraphicFramePr>
          <p:cNvPr id="21587" name="Group 8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915271040"/>
              </p:ext>
            </p:extLst>
          </p:nvPr>
        </p:nvGraphicFramePr>
        <p:xfrm>
          <a:off x="323528" y="1412776"/>
          <a:ext cx="8568952" cy="5315696"/>
        </p:xfrm>
        <a:graphic>
          <a:graphicData uri="http://schemas.openxmlformats.org/drawingml/2006/table">
            <a:tbl>
              <a:tblPr/>
              <a:tblGrid>
                <a:gridCol w="2285054"/>
                <a:gridCol w="3427581"/>
                <a:gridCol w="2856317"/>
              </a:tblGrid>
              <a:tr h="506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значение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представитель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рисунок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1424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Образование известняков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Фораминиферы,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радиолярии,раковинные амебы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AF"/>
                    </a:solidFill>
                  </a:tcPr>
                </a:tc>
              </a:tr>
              <a:tr h="1508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Корм для животных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B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Амеба, инфузория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B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AF"/>
                    </a:solidFill>
                  </a:tcPr>
                </a:tc>
              </a:tr>
              <a:tr h="17586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Возбудители болезней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4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Малярийный плазмодий, лямблия, трипаносома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4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FAF"/>
                    </a:solidFill>
                  </a:tcPr>
                </a:tc>
              </a:tr>
            </a:tbl>
          </a:graphicData>
        </a:graphic>
      </p:graphicFrame>
      <p:pic>
        <p:nvPicPr>
          <p:cNvPr id="16409" name="Picture 84" descr="020201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8"/>
          <a:stretch>
            <a:fillRect/>
          </a:stretch>
        </p:blipFill>
        <p:spPr bwMode="auto">
          <a:xfrm>
            <a:off x="6324600" y="1981200"/>
            <a:ext cx="11890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85" descr="0202010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54800"/>
          <a:stretch>
            <a:fillRect/>
          </a:stretch>
        </p:blipFill>
        <p:spPr bwMode="auto">
          <a:xfrm>
            <a:off x="7696200" y="1905000"/>
            <a:ext cx="10953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1" name="Picture 86" descr="te02020110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33528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8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3F2EC"/>
              </a:clrFrom>
              <a:clrTo>
                <a:srgbClr val="F3F2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1458" r="15625" b="8333"/>
          <a:stretch>
            <a:fillRect/>
          </a:stretch>
        </p:blipFill>
        <p:spPr bwMode="auto">
          <a:xfrm>
            <a:off x="6324600" y="3505200"/>
            <a:ext cx="14478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9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86325"/>
            <a:ext cx="25622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49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34605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Сравнительная характеристика простейших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622406"/>
              </p:ext>
            </p:extLst>
          </p:nvPr>
        </p:nvGraphicFramePr>
        <p:xfrm>
          <a:off x="457200" y="692695"/>
          <a:ext cx="8043892" cy="55938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0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14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09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09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22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Процессы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жизнедеятельности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Амеба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Эвглена зеленая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Инфузория-туфелька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7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1. Движение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При       помощи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ложноножек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Активное, при помощи жгутика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Активное,   при  по­мощи ресничек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34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2. Питание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Фагоцитоз ложноножки; </a:t>
                      </a:r>
                      <a:r>
                        <a:rPr lang="ru-RU" sz="1600" dirty="0" smtClean="0"/>
                        <a:t>пищеварительная </a:t>
                      </a:r>
                      <a:r>
                        <a:rPr lang="ru-RU" sz="1600" dirty="0"/>
                        <a:t>вакуоль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Фотосинтез </a:t>
                      </a:r>
                      <a:r>
                        <a:rPr lang="ru-RU" sz="1600" dirty="0" smtClean="0"/>
                        <a:t>через </a:t>
                      </a:r>
                      <a:r>
                        <a:rPr lang="ru-RU" sz="1600" dirty="0"/>
                        <a:t>оболочку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Рот, глотка, </a:t>
                      </a:r>
                      <a:r>
                        <a:rPr lang="ru-RU" sz="1600" dirty="0" smtClean="0"/>
                        <a:t>пищеварительные </a:t>
                      </a:r>
                      <a:r>
                        <a:rPr lang="ru-RU" sz="1600" dirty="0"/>
                        <a:t>вакуоли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25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3. Выделение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Сократительная </a:t>
                      </a:r>
                      <a:r>
                        <a:rPr lang="ru-RU" sz="1600" dirty="0"/>
                        <a:t>вакуоль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Сократительная вакуоль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2 сократительные </a:t>
                      </a:r>
                      <a:r>
                        <a:rPr lang="ru-RU" sz="1600" dirty="0" smtClean="0"/>
                        <a:t>вакуоли </a:t>
                      </a:r>
                      <a:r>
                        <a:rPr lang="ru-RU" sz="1600" dirty="0"/>
                        <a:t>+ порошица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7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4. Дыхание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Через оболочку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Через оболочку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Через оболочку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7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5. Размножение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Бесполое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Бесполое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Бесполое и половое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7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6. Обмен веществ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Гетеротроф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Гетеротроф + автотроф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Гетеротроф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37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7. Образование цист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Образуются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Образуются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Образуются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83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43238" y="2276872"/>
            <a:ext cx="2428892" cy="15001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Роль простейших в природе и жизни человека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988840"/>
            <a:ext cx="2714644" cy="1285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Образование осадочных пород (мела, известняка, кремнезема)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18650"/>
            <a:ext cx="2928958" cy="1357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Звено в пищевых цепях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00192" y="1988840"/>
            <a:ext cx="2643206" cy="12144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Симбионты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5834" y="3506283"/>
            <a:ext cx="2500330" cy="15001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Паразиты вызывают заболевания человека и животных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85746" y="418650"/>
            <a:ext cx="2714644" cy="13433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Биологическая очистка водоемов от бактерий и органических остатков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71630" y="3607793"/>
            <a:ext cx="2500330" cy="15001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Служат индикаторами чистоты водоемов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9532" y="4581128"/>
            <a:ext cx="2736304" cy="15001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Оказывают влияние на почвообразовательные процессы. </a:t>
            </a:r>
          </a:p>
        </p:txBody>
      </p:sp>
    </p:spTree>
    <p:extLst>
      <p:ext uri="{BB962C8B-B14F-4D97-AF65-F5344CB8AC3E}">
        <p14:creationId xmlns:p14="http://schemas.microsoft.com/office/powerpoint/2010/main" val="2467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994122"/>
          </a:xfrm>
        </p:spPr>
        <p:txBody>
          <a:bodyPr>
            <a:normAutofit fontScale="90000"/>
          </a:bodyPr>
          <a:lstStyle/>
          <a:p>
            <a:r>
              <a:rPr lang="ru-RU" sz="4000" dirty="0" err="1" smtClean="0">
                <a:solidFill>
                  <a:schemeClr val="accent2">
                    <a:lumMod val="75000"/>
                  </a:schemeClr>
                </a:solidFill>
              </a:rPr>
              <a:t>Подцарство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Одноклеточные  животные (Простейшие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2453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Тело </a:t>
            </a:r>
            <a:r>
              <a:rPr lang="ru-RU" dirty="0"/>
              <a:t>представлено одной </a:t>
            </a:r>
            <a:r>
              <a:rPr lang="ru-RU" dirty="0" smtClean="0"/>
              <a:t>клеткой, выполняющей функции организма.</a:t>
            </a:r>
            <a:endParaRPr lang="ru-RU" dirty="0"/>
          </a:p>
          <a:p>
            <a:r>
              <a:rPr lang="ru-RU" dirty="0"/>
              <a:t>Обитают в пресной или морской  воде, почве, паразиты внутри хозяина.</a:t>
            </a:r>
          </a:p>
          <a:p>
            <a:pPr lvl="0"/>
            <a:r>
              <a:rPr lang="ru-RU" dirty="0" smtClean="0"/>
              <a:t>Движение  </a:t>
            </a:r>
            <a:r>
              <a:rPr lang="ru-RU" dirty="0"/>
              <a:t>с помощью ложноножек, ресничек, жгутиков.</a:t>
            </a:r>
          </a:p>
          <a:p>
            <a:pPr lvl="0"/>
            <a:r>
              <a:rPr lang="ru-RU" dirty="0"/>
              <a:t>Пищеварение с помощью пищеварительных вакуолей, у некоторых есть клеточный рот. </a:t>
            </a:r>
          </a:p>
          <a:p>
            <a:pPr lvl="0"/>
            <a:r>
              <a:rPr lang="ru-RU" dirty="0"/>
              <a:t>Дышат всей поверхностью тела.</a:t>
            </a:r>
          </a:p>
          <a:p>
            <a:pPr lvl="0"/>
            <a:r>
              <a:rPr lang="ru-RU" dirty="0"/>
              <a:t>Размножаются    делением клетки, у инфузорий  наблюдается конъюгация.</a:t>
            </a:r>
          </a:p>
          <a:p>
            <a:pPr lvl="0"/>
            <a:r>
              <a:rPr lang="ru-RU" dirty="0"/>
              <a:t>При неблагоприятных условиях  могут образовать </a:t>
            </a:r>
            <a:r>
              <a:rPr lang="ru-RU" i="1" dirty="0"/>
              <a:t>цисты </a:t>
            </a:r>
            <a:r>
              <a:rPr lang="ru-RU" dirty="0"/>
              <a:t>(покрываться   прочной защитной оболочкой). Цисты помогают не только выживать, но и способствуют расселению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9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Класс: Саркодовые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Обитают  </a:t>
            </a:r>
            <a:r>
              <a:rPr lang="ru-RU" dirty="0"/>
              <a:t>в пресных водоемах и морях, паразитические в организме </a:t>
            </a:r>
            <a:r>
              <a:rPr lang="ru-RU" dirty="0" smtClean="0"/>
              <a:t>хозяина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 smtClean="0"/>
              <a:t>Форма </a:t>
            </a:r>
            <a:r>
              <a:rPr lang="ru-RU" dirty="0"/>
              <a:t>тела непостоянная, некоторые виды образуют </a:t>
            </a:r>
            <a:r>
              <a:rPr lang="ru-RU" dirty="0" smtClean="0"/>
              <a:t>раковинки; </a:t>
            </a:r>
          </a:p>
          <a:p>
            <a:r>
              <a:rPr lang="ru-RU" dirty="0" smtClean="0"/>
              <a:t>Органоиды </a:t>
            </a:r>
            <a:r>
              <a:rPr lang="ru-RU" dirty="0"/>
              <a:t>движения и захвата пищи — </a:t>
            </a:r>
            <a:r>
              <a:rPr lang="ru-RU" dirty="0" smtClean="0"/>
              <a:t>ложноножки (псевдоподии);</a:t>
            </a:r>
          </a:p>
          <a:p>
            <a:r>
              <a:rPr lang="ru-RU" dirty="0" smtClean="0"/>
              <a:t>Выделение продуктов обмена и излишков воды происходит </a:t>
            </a:r>
            <a:r>
              <a:rPr lang="ru-RU" dirty="0"/>
              <a:t>с помощью  сократительной </a:t>
            </a:r>
            <a:r>
              <a:rPr lang="ru-RU" dirty="0" smtClean="0"/>
              <a:t>вакуоли; </a:t>
            </a:r>
          </a:p>
          <a:p>
            <a:r>
              <a:rPr lang="ru-RU" dirty="0" smtClean="0"/>
              <a:t>Выделение непереваренных </a:t>
            </a:r>
            <a:r>
              <a:rPr lang="ru-RU" dirty="0"/>
              <a:t>остатков </a:t>
            </a:r>
            <a:r>
              <a:rPr lang="ru-RU" dirty="0" smtClean="0"/>
              <a:t>– </a:t>
            </a:r>
            <a:r>
              <a:rPr lang="ru-RU" dirty="0" err="1" smtClean="0"/>
              <a:t>экзоцитоз</a:t>
            </a:r>
            <a:r>
              <a:rPr lang="ru-RU" dirty="0" smtClean="0"/>
              <a:t> в любой части клетки;</a:t>
            </a:r>
          </a:p>
          <a:p>
            <a:r>
              <a:rPr lang="ru-RU" dirty="0" smtClean="0"/>
              <a:t>Дыхание всей поверхностью тела;</a:t>
            </a:r>
          </a:p>
          <a:p>
            <a:r>
              <a:rPr lang="ru-RU" dirty="0" smtClean="0"/>
              <a:t>При </a:t>
            </a:r>
            <a:r>
              <a:rPr lang="ru-RU" dirty="0"/>
              <a:t>неблагоприятных  условиях могут образовать </a:t>
            </a:r>
            <a:r>
              <a:rPr lang="ru-RU" dirty="0" smtClean="0"/>
              <a:t>цисты;</a:t>
            </a:r>
          </a:p>
          <a:p>
            <a:r>
              <a:rPr lang="ru-RU" dirty="0" smtClean="0"/>
              <a:t>Большинство </a:t>
            </a:r>
            <a:r>
              <a:rPr lang="ru-RU" dirty="0"/>
              <a:t>видов размножается  путем деления </a:t>
            </a:r>
            <a:r>
              <a:rPr lang="ru-RU" dirty="0" smtClean="0"/>
              <a:t>клетки, половой процесс отсутствует;</a:t>
            </a:r>
          </a:p>
          <a:p>
            <a:r>
              <a:rPr lang="ru-RU" dirty="0" smtClean="0"/>
              <a:t>Реакции на раздражение – таксисы;</a:t>
            </a:r>
          </a:p>
          <a:p>
            <a:r>
              <a:rPr lang="ru-RU" dirty="0" smtClean="0"/>
              <a:t> </a:t>
            </a:r>
            <a:r>
              <a:rPr lang="ru-RU" dirty="0"/>
              <a:t>Представители — амеба обыкновенная, амеба дизентерийная, раковинные амебы. </a:t>
            </a:r>
          </a:p>
        </p:txBody>
      </p:sp>
    </p:spTree>
    <p:extLst>
      <p:ext uri="{BB962C8B-B14F-4D97-AF65-F5344CB8AC3E}">
        <p14:creationId xmlns:p14="http://schemas.microsoft.com/office/powerpoint/2010/main" val="280337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3"/>
          <p:cNvSpPr>
            <a:spLocks noChangeArrowheads="1"/>
          </p:cNvSpPr>
          <p:nvPr/>
        </p:nvSpPr>
        <p:spPr bwMode="auto">
          <a:xfrm>
            <a:off x="762000" y="304800"/>
            <a:ext cx="7696200" cy="1066800"/>
          </a:xfrm>
          <a:prstGeom prst="ellipse">
            <a:avLst/>
          </a:prstGeom>
          <a:solidFill>
            <a:srgbClr val="92D050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000" b="1" i="1" u="sng" smtClean="0">
                <a:solidFill>
                  <a:srgbClr val="000000"/>
                </a:solidFill>
                <a:latin typeface="Tahoma" pitchFamily="34" charset="0"/>
              </a:rPr>
              <a:t>КЛАСС</a:t>
            </a:r>
            <a:r>
              <a:rPr lang="ru-RU" altLang="ru-RU" sz="2000" b="1" i="1" smtClean="0">
                <a:solidFill>
                  <a:srgbClr val="000000"/>
                </a:solidFill>
                <a:latin typeface="Tahoma" pitchFamily="34" charset="0"/>
              </a:rPr>
              <a:t>  САРКОДОВЫЕ</a:t>
            </a:r>
          </a:p>
        </p:txBody>
      </p:sp>
      <p:sp>
        <p:nvSpPr>
          <p:cNvPr id="8195" name="Rectangle 19"/>
          <p:cNvSpPr>
            <a:spLocks noChangeArrowheads="1"/>
          </p:cNvSpPr>
          <p:nvPr/>
        </p:nvSpPr>
        <p:spPr bwMode="auto">
          <a:xfrm>
            <a:off x="838200" y="16002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000" i="1" smtClean="0">
                <a:solidFill>
                  <a:srgbClr val="000000"/>
                </a:solidFill>
                <a:latin typeface="Tahoma" pitchFamily="34" charset="0"/>
              </a:rPr>
              <a:t>П  Р  Е  Д    С  Т  А  В  И  Т   Е  Л  И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52400" y="1371600"/>
            <a:ext cx="2057400" cy="4305300"/>
            <a:chOff x="96" y="864"/>
            <a:chExt cx="1296" cy="2712"/>
          </a:xfrm>
        </p:grpSpPr>
        <p:sp>
          <p:nvSpPr>
            <p:cNvPr id="8214" name="Line 11"/>
            <p:cNvSpPr>
              <a:spLocks noChangeShapeType="1"/>
            </p:cNvSpPr>
            <p:nvPr/>
          </p:nvSpPr>
          <p:spPr bwMode="auto">
            <a:xfrm flipH="1">
              <a:off x="672" y="864"/>
              <a:ext cx="720" cy="528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 type="oval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grpSp>
          <p:nvGrpSpPr>
            <p:cNvPr id="8215" name="Group 30"/>
            <p:cNvGrpSpPr>
              <a:grpSpLocks/>
            </p:cNvGrpSpPr>
            <p:nvPr/>
          </p:nvGrpSpPr>
          <p:grpSpPr bwMode="auto">
            <a:xfrm>
              <a:off x="96" y="1536"/>
              <a:ext cx="1152" cy="2040"/>
              <a:chOff x="96" y="1536"/>
              <a:chExt cx="1152" cy="2040"/>
            </a:xfrm>
          </p:grpSpPr>
          <p:sp>
            <p:nvSpPr>
              <p:cNvPr id="8216" name="AutoShape 8"/>
              <p:cNvSpPr>
                <a:spLocks noChangeArrowheads="1"/>
              </p:cNvSpPr>
              <p:nvPr/>
            </p:nvSpPr>
            <p:spPr bwMode="auto">
              <a:xfrm>
                <a:off x="96" y="1536"/>
                <a:ext cx="1152" cy="528"/>
              </a:xfrm>
              <a:prstGeom prst="flowChartAlternateProcess">
                <a:avLst/>
              </a:prstGeom>
              <a:gradFill rotWithShape="0">
                <a:gsLst>
                  <a:gs pos="0">
                    <a:srgbClr val="0099FF"/>
                  </a:gs>
                  <a:gs pos="50000">
                    <a:srgbClr val="FFFF1D"/>
                  </a:gs>
                  <a:gs pos="100000">
                    <a:srgbClr val="0099FF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99FF"/>
                </a:extrusion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ru-RU" altLang="ru-RU" sz="2000" i="1" smtClean="0">
                    <a:solidFill>
                      <a:srgbClr val="000000"/>
                    </a:solidFill>
                    <a:latin typeface="Tahoma" pitchFamily="34" charset="0"/>
                  </a:rPr>
                  <a:t>Корненожки</a:t>
                </a:r>
              </a:p>
            </p:txBody>
          </p:sp>
          <p:graphicFrame>
            <p:nvGraphicFramePr>
              <p:cNvPr id="8217" name="Object 7"/>
              <p:cNvGraphicFramePr>
                <a:graphicFrameLocks noChangeAspect="1"/>
              </p:cNvGraphicFramePr>
              <p:nvPr/>
            </p:nvGraphicFramePr>
            <p:xfrm>
              <a:off x="288" y="2160"/>
              <a:ext cx="749" cy="7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0" name="Точечный рисунок" r:id="rId3" imgW="1188823" imgH="1219306" progId="Paint.Picture">
                      <p:embed/>
                    </p:oleObj>
                  </mc:Choice>
                  <mc:Fallback>
                    <p:oleObj name="Точечный рисунок" r:id="rId3" imgW="1188823" imgH="1219306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" y="2160"/>
                            <a:ext cx="749" cy="7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218" name="Object 8"/>
              <p:cNvGraphicFramePr>
                <a:graphicFrameLocks noChangeAspect="1"/>
              </p:cNvGraphicFramePr>
              <p:nvPr/>
            </p:nvGraphicFramePr>
            <p:xfrm>
              <a:off x="336" y="3024"/>
              <a:ext cx="701" cy="5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1" name="Точечный рисунок" r:id="rId5" imgW="1112381" imgH="876190" progId="Paint.Picture">
                      <p:embed/>
                    </p:oleObj>
                  </mc:Choice>
                  <mc:Fallback>
                    <p:oleObj name="Точечный рисунок" r:id="rId5" imgW="1112381" imgH="876190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6" y="3024"/>
                            <a:ext cx="701" cy="5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4800600" y="1447800"/>
            <a:ext cx="1981200" cy="5105400"/>
            <a:chOff x="3024" y="912"/>
            <a:chExt cx="1248" cy="3216"/>
          </a:xfrm>
        </p:grpSpPr>
        <p:sp>
          <p:nvSpPr>
            <p:cNvPr id="8209" name="Line 12"/>
            <p:cNvSpPr>
              <a:spLocks noChangeShapeType="1"/>
            </p:cNvSpPr>
            <p:nvPr/>
          </p:nvSpPr>
          <p:spPr bwMode="auto">
            <a:xfrm>
              <a:off x="3744" y="912"/>
              <a:ext cx="0" cy="720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 type="oval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grpSp>
          <p:nvGrpSpPr>
            <p:cNvPr id="8210" name="Group 35"/>
            <p:cNvGrpSpPr>
              <a:grpSpLocks/>
            </p:cNvGrpSpPr>
            <p:nvPr/>
          </p:nvGrpSpPr>
          <p:grpSpPr bwMode="auto">
            <a:xfrm>
              <a:off x="3024" y="1824"/>
              <a:ext cx="1248" cy="2304"/>
              <a:chOff x="3024" y="1824"/>
              <a:chExt cx="1248" cy="2304"/>
            </a:xfrm>
          </p:grpSpPr>
          <p:sp>
            <p:nvSpPr>
              <p:cNvPr id="8211" name="AutoShape 20"/>
              <p:cNvSpPr>
                <a:spLocks noChangeArrowheads="1"/>
              </p:cNvSpPr>
              <p:nvPr/>
            </p:nvSpPr>
            <p:spPr bwMode="auto">
              <a:xfrm>
                <a:off x="3024" y="1824"/>
                <a:ext cx="1248" cy="624"/>
              </a:xfrm>
              <a:prstGeom prst="flowChartAlternateProcess">
                <a:avLst/>
              </a:prstGeom>
              <a:gradFill rotWithShape="0">
                <a:gsLst>
                  <a:gs pos="0">
                    <a:srgbClr val="0099FF"/>
                  </a:gs>
                  <a:gs pos="50000">
                    <a:srgbClr val="FFFF1D"/>
                  </a:gs>
                  <a:gs pos="100000">
                    <a:srgbClr val="0099FF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99FF"/>
                </a:extrusion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ru-RU" altLang="ru-RU" sz="2000" i="1" smtClean="0">
                    <a:solidFill>
                      <a:srgbClr val="000000"/>
                    </a:solidFill>
                    <a:latin typeface="Tahoma" pitchFamily="34" charset="0"/>
                  </a:rPr>
                  <a:t>Радиолярии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ru-RU" altLang="ru-RU" sz="2000" i="1" smtClean="0">
                    <a:solidFill>
                      <a:srgbClr val="000000"/>
                    </a:solidFill>
                    <a:latin typeface="Tahoma" pitchFamily="34" charset="0"/>
                  </a:rPr>
                  <a:t>(Лучевики)</a:t>
                </a:r>
              </a:p>
            </p:txBody>
          </p:sp>
          <p:graphicFrame>
            <p:nvGraphicFramePr>
              <p:cNvPr id="8212" name="Object 5"/>
              <p:cNvGraphicFramePr>
                <a:graphicFrameLocks noChangeAspect="1"/>
              </p:cNvGraphicFramePr>
              <p:nvPr/>
            </p:nvGraphicFramePr>
            <p:xfrm>
              <a:off x="3312" y="2544"/>
              <a:ext cx="816" cy="7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2" name="Точечный рисунок" r:id="rId7" imgW="1386667" imgH="1257409" progId="Paint.Picture">
                      <p:embed/>
                    </p:oleObj>
                  </mc:Choice>
                  <mc:Fallback>
                    <p:oleObj name="Точечный рисунок" r:id="rId7" imgW="1386667" imgH="1257409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2" y="2544"/>
                            <a:ext cx="816" cy="7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213" name="Object 6"/>
              <p:cNvGraphicFramePr>
                <a:graphicFrameLocks noChangeAspect="1"/>
              </p:cNvGraphicFramePr>
              <p:nvPr/>
            </p:nvGraphicFramePr>
            <p:xfrm>
              <a:off x="3360" y="3408"/>
              <a:ext cx="712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3" name="Точечный рисунок" r:id="rId9" imgW="1486029" imgH="1501270" progId="Paint.Picture">
                      <p:embed/>
                    </p:oleObj>
                  </mc:Choice>
                  <mc:Fallback>
                    <p:oleObj name="Точечный рисунок" r:id="rId9" imgW="1486029" imgH="1501270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60" y="3408"/>
                            <a:ext cx="712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7086600" y="1371600"/>
            <a:ext cx="1828800" cy="4000500"/>
            <a:chOff x="4464" y="864"/>
            <a:chExt cx="1152" cy="2520"/>
          </a:xfrm>
        </p:grpSpPr>
        <p:sp>
          <p:nvSpPr>
            <p:cNvPr id="8205" name="Line 13"/>
            <p:cNvSpPr>
              <a:spLocks noChangeShapeType="1"/>
            </p:cNvSpPr>
            <p:nvPr/>
          </p:nvSpPr>
          <p:spPr bwMode="auto">
            <a:xfrm>
              <a:off x="4560" y="864"/>
              <a:ext cx="624" cy="576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 type="oval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grpSp>
          <p:nvGrpSpPr>
            <p:cNvPr id="8206" name="Group 37"/>
            <p:cNvGrpSpPr>
              <a:grpSpLocks/>
            </p:cNvGrpSpPr>
            <p:nvPr/>
          </p:nvGrpSpPr>
          <p:grpSpPr bwMode="auto">
            <a:xfrm>
              <a:off x="4464" y="1536"/>
              <a:ext cx="1152" cy="1848"/>
              <a:chOff x="4464" y="1536"/>
              <a:chExt cx="1152" cy="1848"/>
            </a:xfrm>
          </p:grpSpPr>
          <p:sp>
            <p:nvSpPr>
              <p:cNvPr id="8207" name="AutoShape 10"/>
              <p:cNvSpPr>
                <a:spLocks noChangeArrowheads="1"/>
              </p:cNvSpPr>
              <p:nvPr/>
            </p:nvSpPr>
            <p:spPr bwMode="auto">
              <a:xfrm>
                <a:off x="4464" y="1536"/>
                <a:ext cx="1152" cy="528"/>
              </a:xfrm>
              <a:prstGeom prst="flowChartAlternateProcess">
                <a:avLst/>
              </a:prstGeom>
              <a:gradFill rotWithShape="0">
                <a:gsLst>
                  <a:gs pos="0">
                    <a:srgbClr val="0099FF"/>
                  </a:gs>
                  <a:gs pos="50000">
                    <a:srgbClr val="FFFF1D"/>
                  </a:gs>
                  <a:gs pos="100000">
                    <a:srgbClr val="0099FF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99FF"/>
                </a:extrusion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ru-RU" altLang="ru-RU" sz="2000" i="1" smtClean="0">
                    <a:solidFill>
                      <a:srgbClr val="000000"/>
                    </a:solidFill>
                    <a:latin typeface="Tahoma" pitchFamily="34" charset="0"/>
                  </a:rPr>
                  <a:t>Солнечники</a:t>
                </a:r>
              </a:p>
            </p:txBody>
          </p:sp>
          <p:graphicFrame>
            <p:nvGraphicFramePr>
              <p:cNvPr id="8208" name="Object 4"/>
              <p:cNvGraphicFramePr>
                <a:graphicFrameLocks noChangeAspect="1"/>
              </p:cNvGraphicFramePr>
              <p:nvPr/>
            </p:nvGraphicFramePr>
            <p:xfrm>
              <a:off x="4752" y="2160"/>
              <a:ext cx="691" cy="12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4" name="Точечный рисунок" r:id="rId11" imgW="1097375" imgH="1943268" progId="Paint.Picture">
                      <p:embed/>
                    </p:oleObj>
                  </mc:Choice>
                  <mc:Fallback>
                    <p:oleObj name="Точечный рисунок" r:id="rId11" imgW="1097375" imgH="1943268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2" y="2160"/>
                            <a:ext cx="691" cy="12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362200" y="1447800"/>
            <a:ext cx="2133600" cy="5073650"/>
            <a:chOff x="1488" y="912"/>
            <a:chExt cx="1344" cy="3196"/>
          </a:xfrm>
        </p:grpSpPr>
        <p:grpSp>
          <p:nvGrpSpPr>
            <p:cNvPr id="8200" name="Group 33"/>
            <p:cNvGrpSpPr>
              <a:grpSpLocks/>
            </p:cNvGrpSpPr>
            <p:nvPr/>
          </p:nvGrpSpPr>
          <p:grpSpPr bwMode="auto">
            <a:xfrm>
              <a:off x="1488" y="1824"/>
              <a:ext cx="1344" cy="2284"/>
              <a:chOff x="1488" y="1824"/>
              <a:chExt cx="1344" cy="2284"/>
            </a:xfrm>
          </p:grpSpPr>
          <p:sp>
            <p:nvSpPr>
              <p:cNvPr id="8202" name="AutoShape 21"/>
              <p:cNvSpPr>
                <a:spLocks noChangeArrowheads="1"/>
              </p:cNvSpPr>
              <p:nvPr/>
            </p:nvSpPr>
            <p:spPr bwMode="auto">
              <a:xfrm>
                <a:off x="1488" y="1824"/>
                <a:ext cx="1344" cy="672"/>
              </a:xfrm>
              <a:prstGeom prst="flowChartAlternateProcess">
                <a:avLst/>
              </a:prstGeom>
              <a:gradFill rotWithShape="0">
                <a:gsLst>
                  <a:gs pos="0">
                    <a:srgbClr val="0099FF"/>
                  </a:gs>
                  <a:gs pos="50000">
                    <a:srgbClr val="FFFF1D"/>
                  </a:gs>
                  <a:gs pos="100000">
                    <a:srgbClr val="0099FF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99FF"/>
                </a:extrusion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ru-RU" altLang="ru-RU" sz="2000" i="1" smtClean="0">
                    <a:solidFill>
                      <a:srgbClr val="000000"/>
                    </a:solidFill>
                    <a:latin typeface="Tahoma" pitchFamily="34" charset="0"/>
                  </a:rPr>
                  <a:t>Фораминиферы</a:t>
                </a:r>
              </a:p>
            </p:txBody>
          </p:sp>
          <p:graphicFrame>
            <p:nvGraphicFramePr>
              <p:cNvPr id="8203" name="Object 2"/>
              <p:cNvGraphicFramePr>
                <a:graphicFrameLocks noChangeAspect="1"/>
              </p:cNvGraphicFramePr>
              <p:nvPr/>
            </p:nvGraphicFramePr>
            <p:xfrm>
              <a:off x="1776" y="2592"/>
              <a:ext cx="662" cy="6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5" name="Точечный рисунок" r:id="rId13" imgW="1051651" imgH="1059048" progId="Paint.Picture">
                      <p:embed/>
                    </p:oleObj>
                  </mc:Choice>
                  <mc:Fallback>
                    <p:oleObj name="Точечный рисунок" r:id="rId13" imgW="1051651" imgH="1059048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76" y="2592"/>
                            <a:ext cx="662" cy="6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204" name="Object 3"/>
              <p:cNvGraphicFramePr>
                <a:graphicFrameLocks noChangeAspect="1"/>
              </p:cNvGraphicFramePr>
              <p:nvPr/>
            </p:nvGraphicFramePr>
            <p:xfrm>
              <a:off x="1680" y="3360"/>
              <a:ext cx="816" cy="7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6" name="Точечный рисунок" r:id="rId15" imgW="1546994" imgH="1417443" progId="Paint.Picture">
                      <p:embed/>
                    </p:oleObj>
                  </mc:Choice>
                  <mc:Fallback>
                    <p:oleObj name="Точечный рисунок" r:id="rId15" imgW="1546994" imgH="1417443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3360"/>
                            <a:ext cx="816" cy="7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201" name="Line 29"/>
            <p:cNvSpPr>
              <a:spLocks noChangeShapeType="1"/>
            </p:cNvSpPr>
            <p:nvPr/>
          </p:nvSpPr>
          <p:spPr bwMode="auto">
            <a:xfrm>
              <a:off x="2400" y="912"/>
              <a:ext cx="0" cy="720"/>
            </a:xfrm>
            <a:prstGeom prst="line">
              <a:avLst/>
            </a:prstGeom>
            <a:noFill/>
            <a:ln w="50800">
              <a:solidFill>
                <a:srgbClr val="800000"/>
              </a:solidFill>
              <a:round/>
              <a:headEnd type="oval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000" i="1" smtClean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9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iology.at.ua/_ph/2/2/639862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747"/>
            <a:ext cx="2004247" cy="23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0312" y="110152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Питание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75800"/>
            <a:ext cx="3970412" cy="128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41552" y="3964414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Образование цисты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03"/>
          <a:stretch/>
        </p:blipFill>
        <p:spPr bwMode="auto">
          <a:xfrm>
            <a:off x="3851920" y="4794885"/>
            <a:ext cx="5050532" cy="116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5936" y="638132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Размножение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72" y="980728"/>
            <a:ext cx="4499781" cy="38141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404664"/>
            <a:ext cx="1596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Амеба протей</a:t>
            </a:r>
          </a:p>
        </p:txBody>
      </p:sp>
    </p:spTree>
    <p:extLst>
      <p:ext uri="{BB962C8B-B14F-4D97-AF65-F5344CB8AC3E}">
        <p14:creationId xmlns:p14="http://schemas.microsoft.com/office/powerpoint/2010/main" val="30042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1651712"/>
            <a:ext cx="4347634" cy="444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913" y="1769066"/>
            <a:ext cx="36576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865531"/>
            <a:ext cx="521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Многообразие представителей класса Саркодовые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25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Класс: </a:t>
            </a:r>
            <a:r>
              <a:rPr lang="ru-RU" dirty="0" smtClean="0">
                <a:solidFill>
                  <a:srgbClr val="C00000"/>
                </a:solidFill>
              </a:rPr>
              <a:t>Жгутиконосцы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Одиночные или колониальные животные,</a:t>
            </a:r>
            <a:r>
              <a:rPr lang="ru-RU" b="1" dirty="0"/>
              <a:t> </a:t>
            </a:r>
            <a:r>
              <a:rPr lang="ru-RU" dirty="0"/>
              <a:t>имеют один или несколько </a:t>
            </a:r>
            <a:r>
              <a:rPr lang="ru-RU" dirty="0" smtClean="0"/>
              <a:t>жгутиков; </a:t>
            </a:r>
          </a:p>
          <a:p>
            <a:r>
              <a:rPr lang="ru-RU" dirty="0" smtClean="0"/>
              <a:t>Форма  </a:t>
            </a:r>
            <a:r>
              <a:rPr lang="ru-RU" dirty="0"/>
              <a:t>тела постоянная, имеют обычно одно </a:t>
            </a:r>
            <a:r>
              <a:rPr lang="ru-RU" dirty="0" smtClean="0"/>
              <a:t>ядро;  </a:t>
            </a:r>
          </a:p>
          <a:p>
            <a:r>
              <a:rPr lang="ru-RU" dirty="0" smtClean="0"/>
              <a:t>Некоторые </a:t>
            </a:r>
            <a:r>
              <a:rPr lang="ru-RU" dirty="0"/>
              <a:t>способны к смешанному (</a:t>
            </a:r>
            <a:r>
              <a:rPr lang="ru-RU" b="1" dirty="0" err="1"/>
              <a:t>миксотрофному</a:t>
            </a:r>
            <a:r>
              <a:rPr lang="ru-RU" dirty="0"/>
              <a:t>) питанию  - на свету питаются как растения, в темноте как животные (эвглена зеленая, вольвокс</a:t>
            </a:r>
            <a:r>
              <a:rPr lang="ru-RU" dirty="0" smtClean="0"/>
              <a:t>);</a:t>
            </a:r>
          </a:p>
          <a:p>
            <a:r>
              <a:rPr lang="ru-RU" dirty="0"/>
              <a:t>Выделение продуктов обмена и излишков воды происходит с помощью  сократительной вакуоли; </a:t>
            </a:r>
          </a:p>
          <a:p>
            <a:r>
              <a:rPr lang="ru-RU" dirty="0" smtClean="0"/>
              <a:t>Дыхание </a:t>
            </a:r>
            <a:r>
              <a:rPr lang="ru-RU" dirty="0"/>
              <a:t>всей поверхностью тела;</a:t>
            </a:r>
          </a:p>
          <a:p>
            <a:r>
              <a:rPr lang="ru-RU" dirty="0"/>
              <a:t>При неблагоприятных  условиях могут образовать цисты;</a:t>
            </a:r>
          </a:p>
          <a:p>
            <a:r>
              <a:rPr lang="ru-RU" dirty="0" smtClean="0"/>
              <a:t>Реакции </a:t>
            </a:r>
            <a:r>
              <a:rPr lang="ru-RU" dirty="0"/>
              <a:t>на раздражение – таксисы</a:t>
            </a:r>
            <a:r>
              <a:rPr lang="ru-RU" dirty="0" smtClean="0"/>
              <a:t>;</a:t>
            </a:r>
          </a:p>
          <a:p>
            <a:r>
              <a:rPr lang="ru-RU" dirty="0" smtClean="0"/>
              <a:t>Бесполое </a:t>
            </a:r>
            <a:r>
              <a:rPr lang="ru-RU" dirty="0"/>
              <a:t>размножение происходит с помощью продольного митотического деления клетки (эвглена зеленая), половое размножение осуществляется с образованием и слиянием гамет (у вольвокса). </a:t>
            </a:r>
            <a:endParaRPr lang="ru-RU" dirty="0" smtClean="0"/>
          </a:p>
          <a:p>
            <a:r>
              <a:rPr lang="ru-RU" dirty="0" smtClean="0"/>
              <a:t>Некоторые </a:t>
            </a:r>
            <a:r>
              <a:rPr lang="ru-RU" dirty="0"/>
              <a:t>являются  паразитами (</a:t>
            </a:r>
            <a:r>
              <a:rPr lang="ru-RU" dirty="0" err="1"/>
              <a:t>лейшмании</a:t>
            </a:r>
            <a:r>
              <a:rPr lang="ru-RU" dirty="0"/>
              <a:t>, трипаносомы, лямблии и др.) </a:t>
            </a:r>
          </a:p>
        </p:txBody>
      </p:sp>
    </p:spTree>
    <p:extLst>
      <p:ext uri="{BB962C8B-B14F-4D97-AF65-F5344CB8AC3E}">
        <p14:creationId xmlns:p14="http://schemas.microsoft.com/office/powerpoint/2010/main" val="24719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r vokrug nas_01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ir vokrug nas_01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</TotalTime>
  <Words>1087</Words>
  <Application>Microsoft Office PowerPoint</Application>
  <PresentationFormat>Экран (4:3)</PresentationFormat>
  <Paragraphs>242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mir vokrug nas_01</vt:lpstr>
      <vt:lpstr>1_mir vokrug nas_01</vt:lpstr>
      <vt:lpstr>Точечный рисунок</vt:lpstr>
      <vt:lpstr>Многообразие животных:  Часть 1. Беспозвоночные животные</vt:lpstr>
      <vt:lpstr>Признаки характерные для животных:</vt:lpstr>
      <vt:lpstr>Презентация PowerPoint</vt:lpstr>
      <vt:lpstr>Подцарство: Одноклеточные  животные (Простейшие)</vt:lpstr>
      <vt:lpstr>Класс: Саркодовые</vt:lpstr>
      <vt:lpstr>Презентация PowerPoint</vt:lpstr>
      <vt:lpstr>Презентация PowerPoint</vt:lpstr>
      <vt:lpstr>Презентация PowerPoint</vt:lpstr>
      <vt:lpstr>Класс: Жгутиконосцы</vt:lpstr>
      <vt:lpstr>Презентация PowerPoint</vt:lpstr>
      <vt:lpstr>Презентация PowerPoint</vt:lpstr>
      <vt:lpstr>Характерные черты жгутиконосцев</vt:lpstr>
      <vt:lpstr>Среда обитания жгутиконосцев</vt:lpstr>
      <vt:lpstr>Презентация PowerPoint</vt:lpstr>
      <vt:lpstr>Презентация PowerPoint</vt:lpstr>
      <vt:lpstr>Презентация PowerPoint</vt:lpstr>
      <vt:lpstr>Строение эвглены зеленой</vt:lpstr>
      <vt:lpstr>Трипаносома</vt:lpstr>
      <vt:lpstr>Лямблии</vt:lpstr>
      <vt:lpstr>Тип Инфузории</vt:lpstr>
      <vt:lpstr>Презентация PowerPoint</vt:lpstr>
      <vt:lpstr>Характерные черты инфузорий</vt:lpstr>
      <vt:lpstr>Среда обитания инфузорий</vt:lpstr>
      <vt:lpstr>Презентация PowerPoint</vt:lpstr>
      <vt:lpstr>Презентация PowerPoint</vt:lpstr>
      <vt:lpstr>Строение инфузории- туфельки</vt:lpstr>
      <vt:lpstr>Тип Споровики</vt:lpstr>
      <vt:lpstr>Презентация PowerPoint</vt:lpstr>
      <vt:lpstr>Цикл развития малярийного плазмодия</vt:lpstr>
      <vt:lpstr>Значение простейших</vt:lpstr>
      <vt:lpstr>Сравнительная характеристика простейших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Многообразие животных:  Часть 1. Беспозвоночные животные</dc:title>
  <dc:creator>Гаджи Магомедов</dc:creator>
  <cp:lastModifiedBy>Гаджи Магомедов</cp:lastModifiedBy>
  <cp:revision>47</cp:revision>
  <dcterms:modified xsi:type="dcterms:W3CDTF">2018-01-22T21:55:06Z</dcterms:modified>
</cp:coreProperties>
</file>