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5" r:id="rId1"/>
    <p:sldMasterId id="2147484018" r:id="rId2"/>
    <p:sldMasterId id="2147484107" r:id="rId3"/>
  </p:sldMasterIdLst>
  <p:notesMasterIdLst>
    <p:notesMasterId r:id="rId86"/>
  </p:notesMasterIdLst>
  <p:sldIdLst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tableStyles" Target="tableStyles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DF9D44-4B00-4A2D-B48E-3CD16928EB39}" type="doc">
      <dgm:prSet loTypeId="urn:microsoft.com/office/officeart/2005/8/layout/orgChart1" loCatId="hierarchy" qsTypeId="urn:microsoft.com/office/officeart/2005/8/quickstyle/3d2" qsCatId="3D" csTypeId="urn:microsoft.com/office/officeart/2005/8/colors/accent4_4" csCatId="accent4" phldr="1"/>
      <dgm:spPr/>
      <dgm:t>
        <a:bodyPr/>
        <a:lstStyle/>
        <a:p>
          <a:endParaRPr lang="ru-RU"/>
        </a:p>
      </dgm:t>
    </dgm:pt>
    <dgm:pt modelId="{7274C99D-ED8F-4FAB-A510-3C6769C2989E}">
      <dgm:prSet phldrT="[Текст]" custT="1"/>
      <dgm:spPr/>
      <dgm:t>
        <a:bodyPr/>
        <a:lstStyle/>
        <a:p>
          <a:r>
            <a:rPr lang="ru-RU" sz="4800" b="1" dirty="0" smtClean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ЛИСТОРАСПОЛОЖЕНИЕ</a:t>
          </a:r>
          <a:endParaRPr lang="ru-RU" sz="4800" b="1" dirty="0">
            <a:solidFill>
              <a:srgbClr val="0033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097C3309-9BB5-4F9F-933A-FDD8CB855693}" type="parTrans" cxnId="{4F798F92-96E9-4908-9CCA-1FFC2BF4F79A}">
      <dgm:prSet/>
      <dgm:spPr/>
      <dgm:t>
        <a:bodyPr/>
        <a:lstStyle/>
        <a:p>
          <a:endParaRPr lang="ru-RU" b="1">
            <a:solidFill>
              <a:srgbClr val="0033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A6FC5357-9074-4315-BC2F-2B068C0FD072}" type="sibTrans" cxnId="{4F798F92-96E9-4908-9CCA-1FFC2BF4F79A}">
      <dgm:prSet/>
      <dgm:spPr/>
      <dgm:t>
        <a:bodyPr/>
        <a:lstStyle/>
        <a:p>
          <a:endParaRPr lang="ru-RU" b="1">
            <a:solidFill>
              <a:srgbClr val="0033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C297CCB4-94C0-416E-89DF-6B2C2113CD61}">
      <dgm:prSet phldrT="[Текст]"/>
      <dgm:spPr/>
      <dgm:t>
        <a:bodyPr/>
        <a:lstStyle/>
        <a:p>
          <a:r>
            <a:rPr lang="ru-RU" b="1" dirty="0" smtClean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очерёдное</a:t>
          </a:r>
          <a:endParaRPr lang="ru-RU" b="1" dirty="0">
            <a:solidFill>
              <a:srgbClr val="0033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B929D767-63E7-4896-8AA8-B60A1E5DD5AA}" type="parTrans" cxnId="{805C12A9-5FF8-4224-BC9F-970982F2ED42}">
      <dgm:prSet/>
      <dgm:spPr/>
      <dgm:t>
        <a:bodyPr/>
        <a:lstStyle/>
        <a:p>
          <a:endParaRPr lang="ru-RU" b="1">
            <a:solidFill>
              <a:srgbClr val="0033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67073D08-189E-4162-9FD1-BE9E902BF950}" type="sibTrans" cxnId="{805C12A9-5FF8-4224-BC9F-970982F2ED42}">
      <dgm:prSet/>
      <dgm:spPr/>
      <dgm:t>
        <a:bodyPr/>
        <a:lstStyle/>
        <a:p>
          <a:endParaRPr lang="ru-RU" b="1">
            <a:solidFill>
              <a:srgbClr val="0033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88F2011F-785E-4014-9319-620F29D413E6}">
      <dgm:prSet phldrT="[Текст]"/>
      <dgm:spPr/>
      <dgm:t>
        <a:bodyPr/>
        <a:lstStyle/>
        <a:p>
          <a:r>
            <a:rPr lang="ru-RU" b="1" dirty="0" smtClean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супротивное</a:t>
          </a:r>
          <a:endParaRPr lang="ru-RU" b="1" dirty="0">
            <a:solidFill>
              <a:srgbClr val="0033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510D606C-1348-419E-9EE8-CA116ADC2784}" type="parTrans" cxnId="{393222D8-4560-4179-AE10-59C24C4BB62E}">
      <dgm:prSet/>
      <dgm:spPr/>
      <dgm:t>
        <a:bodyPr/>
        <a:lstStyle/>
        <a:p>
          <a:endParaRPr lang="ru-RU" b="1">
            <a:solidFill>
              <a:srgbClr val="0033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E793FBA4-39B0-4A29-B741-AA79713BE0CA}" type="sibTrans" cxnId="{393222D8-4560-4179-AE10-59C24C4BB62E}">
      <dgm:prSet/>
      <dgm:spPr/>
      <dgm:t>
        <a:bodyPr/>
        <a:lstStyle/>
        <a:p>
          <a:endParaRPr lang="ru-RU" b="1">
            <a:solidFill>
              <a:srgbClr val="0033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3DF5BFE5-1E42-45E4-AF98-EE20D975294A}">
      <dgm:prSet phldrT="[Текст]"/>
      <dgm:spPr/>
      <dgm:t>
        <a:bodyPr/>
        <a:lstStyle/>
        <a:p>
          <a:r>
            <a:rPr lang="ru-RU" b="1" dirty="0" smtClean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мутовчатое</a:t>
          </a:r>
          <a:endParaRPr lang="ru-RU" b="1" dirty="0">
            <a:solidFill>
              <a:srgbClr val="0033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8E207165-3040-4F85-98C6-D1B646589E1C}" type="parTrans" cxnId="{9D69B3DC-F44A-4B72-9997-C9559B83BE63}">
      <dgm:prSet/>
      <dgm:spPr/>
      <dgm:t>
        <a:bodyPr/>
        <a:lstStyle/>
        <a:p>
          <a:endParaRPr lang="ru-RU" b="1">
            <a:solidFill>
              <a:srgbClr val="0033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F4DBAE5E-E92C-43EC-BF1B-130853ABDC4E}" type="sibTrans" cxnId="{9D69B3DC-F44A-4B72-9997-C9559B83BE63}">
      <dgm:prSet/>
      <dgm:spPr/>
      <dgm:t>
        <a:bodyPr/>
        <a:lstStyle/>
        <a:p>
          <a:endParaRPr lang="ru-RU" b="1">
            <a:solidFill>
              <a:srgbClr val="0033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801B8B36-97BF-4ACB-9F71-648A20D7B58E}" type="pres">
      <dgm:prSet presAssocID="{87DF9D44-4B00-4A2D-B48E-3CD16928EB3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D7EAD24-7BAF-4931-B368-6F878D78AF1E}" type="pres">
      <dgm:prSet presAssocID="{7274C99D-ED8F-4FAB-A510-3C6769C2989E}" presName="hierRoot1" presStyleCnt="0">
        <dgm:presLayoutVars>
          <dgm:hierBranch val="init"/>
        </dgm:presLayoutVars>
      </dgm:prSet>
      <dgm:spPr/>
    </dgm:pt>
    <dgm:pt modelId="{4ED5F27A-7F9F-4984-94BB-299C3E96B2A3}" type="pres">
      <dgm:prSet presAssocID="{7274C99D-ED8F-4FAB-A510-3C6769C2989E}" presName="rootComposite1" presStyleCnt="0"/>
      <dgm:spPr/>
    </dgm:pt>
    <dgm:pt modelId="{2489EFBE-2461-4ADE-B6D1-7D36C6FD1F61}" type="pres">
      <dgm:prSet presAssocID="{7274C99D-ED8F-4FAB-A510-3C6769C2989E}" presName="rootText1" presStyleLbl="node0" presStyleIdx="0" presStyleCnt="1" custScaleX="32067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7B33A05-8D75-4FAC-82A1-29A3CE44D853}" type="pres">
      <dgm:prSet presAssocID="{7274C99D-ED8F-4FAB-A510-3C6769C2989E}" presName="rootConnector1" presStyleLbl="node1" presStyleIdx="0" presStyleCnt="0"/>
      <dgm:spPr/>
      <dgm:t>
        <a:bodyPr/>
        <a:lstStyle/>
        <a:p>
          <a:endParaRPr lang="ru-RU"/>
        </a:p>
      </dgm:t>
    </dgm:pt>
    <dgm:pt modelId="{3AAF133C-42CB-4E50-8CE6-6CBBA70C84B3}" type="pres">
      <dgm:prSet presAssocID="{7274C99D-ED8F-4FAB-A510-3C6769C2989E}" presName="hierChild2" presStyleCnt="0"/>
      <dgm:spPr/>
    </dgm:pt>
    <dgm:pt modelId="{616ED568-17AB-47EB-A27E-88AA520BE9B6}" type="pres">
      <dgm:prSet presAssocID="{B929D767-63E7-4896-8AA8-B60A1E5DD5AA}" presName="Name37" presStyleLbl="parChTrans1D2" presStyleIdx="0" presStyleCnt="3"/>
      <dgm:spPr/>
      <dgm:t>
        <a:bodyPr/>
        <a:lstStyle/>
        <a:p>
          <a:endParaRPr lang="ru-RU"/>
        </a:p>
      </dgm:t>
    </dgm:pt>
    <dgm:pt modelId="{79426F8E-38E3-4120-9B57-F1388D2B96BF}" type="pres">
      <dgm:prSet presAssocID="{C297CCB4-94C0-416E-89DF-6B2C2113CD61}" presName="hierRoot2" presStyleCnt="0">
        <dgm:presLayoutVars>
          <dgm:hierBranch val="init"/>
        </dgm:presLayoutVars>
      </dgm:prSet>
      <dgm:spPr/>
    </dgm:pt>
    <dgm:pt modelId="{32E2C86B-73C0-4581-B651-BF3B58A103E5}" type="pres">
      <dgm:prSet presAssocID="{C297CCB4-94C0-416E-89DF-6B2C2113CD61}" presName="rootComposite" presStyleCnt="0"/>
      <dgm:spPr/>
    </dgm:pt>
    <dgm:pt modelId="{B43E09B5-1450-4050-8361-D19CC86A7AC6}" type="pres">
      <dgm:prSet presAssocID="{C297CCB4-94C0-416E-89DF-6B2C2113CD61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323A1FD-3BC2-4479-BB82-008157671234}" type="pres">
      <dgm:prSet presAssocID="{C297CCB4-94C0-416E-89DF-6B2C2113CD61}" presName="rootConnector" presStyleLbl="node2" presStyleIdx="0" presStyleCnt="3"/>
      <dgm:spPr/>
      <dgm:t>
        <a:bodyPr/>
        <a:lstStyle/>
        <a:p>
          <a:endParaRPr lang="ru-RU"/>
        </a:p>
      </dgm:t>
    </dgm:pt>
    <dgm:pt modelId="{786877C6-3016-44BC-9A8B-4D06DCE0C9B3}" type="pres">
      <dgm:prSet presAssocID="{C297CCB4-94C0-416E-89DF-6B2C2113CD61}" presName="hierChild4" presStyleCnt="0"/>
      <dgm:spPr/>
    </dgm:pt>
    <dgm:pt modelId="{806EC6CF-BA1B-44B0-A14D-D86242D78963}" type="pres">
      <dgm:prSet presAssocID="{C297CCB4-94C0-416E-89DF-6B2C2113CD61}" presName="hierChild5" presStyleCnt="0"/>
      <dgm:spPr/>
    </dgm:pt>
    <dgm:pt modelId="{B9EDE2A4-FC51-44C8-B065-DDD26A382C0C}" type="pres">
      <dgm:prSet presAssocID="{510D606C-1348-419E-9EE8-CA116ADC2784}" presName="Name37" presStyleLbl="parChTrans1D2" presStyleIdx="1" presStyleCnt="3"/>
      <dgm:spPr/>
      <dgm:t>
        <a:bodyPr/>
        <a:lstStyle/>
        <a:p>
          <a:endParaRPr lang="ru-RU"/>
        </a:p>
      </dgm:t>
    </dgm:pt>
    <dgm:pt modelId="{523376E2-551D-4B66-9E00-BE58387958F0}" type="pres">
      <dgm:prSet presAssocID="{88F2011F-785E-4014-9319-620F29D413E6}" presName="hierRoot2" presStyleCnt="0">
        <dgm:presLayoutVars>
          <dgm:hierBranch val="init"/>
        </dgm:presLayoutVars>
      </dgm:prSet>
      <dgm:spPr/>
    </dgm:pt>
    <dgm:pt modelId="{062838E5-EE3D-45B6-95C2-67F2BE8B3ED7}" type="pres">
      <dgm:prSet presAssocID="{88F2011F-785E-4014-9319-620F29D413E6}" presName="rootComposite" presStyleCnt="0"/>
      <dgm:spPr/>
    </dgm:pt>
    <dgm:pt modelId="{272FDBD5-302B-4E75-8C00-F4B8D57A20DD}" type="pres">
      <dgm:prSet presAssocID="{88F2011F-785E-4014-9319-620F29D413E6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4CCA22-224F-46A3-A338-2F10F0457958}" type="pres">
      <dgm:prSet presAssocID="{88F2011F-785E-4014-9319-620F29D413E6}" presName="rootConnector" presStyleLbl="node2" presStyleIdx="1" presStyleCnt="3"/>
      <dgm:spPr/>
      <dgm:t>
        <a:bodyPr/>
        <a:lstStyle/>
        <a:p>
          <a:endParaRPr lang="ru-RU"/>
        </a:p>
      </dgm:t>
    </dgm:pt>
    <dgm:pt modelId="{08E688FF-AA07-4E2A-B04C-31C982C8328F}" type="pres">
      <dgm:prSet presAssocID="{88F2011F-785E-4014-9319-620F29D413E6}" presName="hierChild4" presStyleCnt="0"/>
      <dgm:spPr/>
    </dgm:pt>
    <dgm:pt modelId="{D4148496-20C5-47F8-A6B5-41E0821FA4EB}" type="pres">
      <dgm:prSet presAssocID="{88F2011F-785E-4014-9319-620F29D413E6}" presName="hierChild5" presStyleCnt="0"/>
      <dgm:spPr/>
    </dgm:pt>
    <dgm:pt modelId="{64D59F97-5521-4CB2-B619-EA19335D3F70}" type="pres">
      <dgm:prSet presAssocID="{8E207165-3040-4F85-98C6-D1B646589E1C}" presName="Name37" presStyleLbl="parChTrans1D2" presStyleIdx="2" presStyleCnt="3"/>
      <dgm:spPr/>
      <dgm:t>
        <a:bodyPr/>
        <a:lstStyle/>
        <a:p>
          <a:endParaRPr lang="ru-RU"/>
        </a:p>
      </dgm:t>
    </dgm:pt>
    <dgm:pt modelId="{33542592-42E9-4FB4-B36D-77EAC2F22651}" type="pres">
      <dgm:prSet presAssocID="{3DF5BFE5-1E42-45E4-AF98-EE20D975294A}" presName="hierRoot2" presStyleCnt="0">
        <dgm:presLayoutVars>
          <dgm:hierBranch val="init"/>
        </dgm:presLayoutVars>
      </dgm:prSet>
      <dgm:spPr/>
    </dgm:pt>
    <dgm:pt modelId="{E35EA6FC-98E4-46A6-AB7B-8B932A0B4701}" type="pres">
      <dgm:prSet presAssocID="{3DF5BFE5-1E42-45E4-AF98-EE20D975294A}" presName="rootComposite" presStyleCnt="0"/>
      <dgm:spPr/>
    </dgm:pt>
    <dgm:pt modelId="{0665462C-0DC6-4360-96FF-E401EEE83696}" type="pres">
      <dgm:prSet presAssocID="{3DF5BFE5-1E42-45E4-AF98-EE20D975294A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5EBF59C-56D8-4016-948D-28A42581A7D7}" type="pres">
      <dgm:prSet presAssocID="{3DF5BFE5-1E42-45E4-AF98-EE20D975294A}" presName="rootConnector" presStyleLbl="node2" presStyleIdx="2" presStyleCnt="3"/>
      <dgm:spPr/>
      <dgm:t>
        <a:bodyPr/>
        <a:lstStyle/>
        <a:p>
          <a:endParaRPr lang="ru-RU"/>
        </a:p>
      </dgm:t>
    </dgm:pt>
    <dgm:pt modelId="{2A9D63C1-6F71-4F51-9947-85BEE6B83A4A}" type="pres">
      <dgm:prSet presAssocID="{3DF5BFE5-1E42-45E4-AF98-EE20D975294A}" presName="hierChild4" presStyleCnt="0"/>
      <dgm:spPr/>
    </dgm:pt>
    <dgm:pt modelId="{94FEC073-F86E-4561-996B-A94CB153CCCD}" type="pres">
      <dgm:prSet presAssocID="{3DF5BFE5-1E42-45E4-AF98-EE20D975294A}" presName="hierChild5" presStyleCnt="0"/>
      <dgm:spPr/>
    </dgm:pt>
    <dgm:pt modelId="{F2751915-4EF8-4C15-81FE-A2BACDF9718B}" type="pres">
      <dgm:prSet presAssocID="{7274C99D-ED8F-4FAB-A510-3C6769C2989E}" presName="hierChild3" presStyleCnt="0"/>
      <dgm:spPr/>
    </dgm:pt>
  </dgm:ptLst>
  <dgm:cxnLst>
    <dgm:cxn modelId="{B9575438-86FF-4801-8CAC-28D3A28CB437}" type="presOf" srcId="{88F2011F-785E-4014-9319-620F29D413E6}" destId="{272FDBD5-302B-4E75-8C00-F4B8D57A20DD}" srcOrd="0" destOrd="0" presId="urn:microsoft.com/office/officeart/2005/8/layout/orgChart1"/>
    <dgm:cxn modelId="{8926E018-8A09-401A-B310-FD596D11ED25}" type="presOf" srcId="{B929D767-63E7-4896-8AA8-B60A1E5DD5AA}" destId="{616ED568-17AB-47EB-A27E-88AA520BE9B6}" srcOrd="0" destOrd="0" presId="urn:microsoft.com/office/officeart/2005/8/layout/orgChart1"/>
    <dgm:cxn modelId="{52879550-D701-4CD7-BEBB-E033E72DCEAE}" type="presOf" srcId="{C297CCB4-94C0-416E-89DF-6B2C2113CD61}" destId="{B43E09B5-1450-4050-8361-D19CC86A7AC6}" srcOrd="0" destOrd="0" presId="urn:microsoft.com/office/officeart/2005/8/layout/orgChart1"/>
    <dgm:cxn modelId="{4F798F92-96E9-4908-9CCA-1FFC2BF4F79A}" srcId="{87DF9D44-4B00-4A2D-B48E-3CD16928EB39}" destId="{7274C99D-ED8F-4FAB-A510-3C6769C2989E}" srcOrd="0" destOrd="0" parTransId="{097C3309-9BB5-4F9F-933A-FDD8CB855693}" sibTransId="{A6FC5357-9074-4315-BC2F-2B068C0FD072}"/>
    <dgm:cxn modelId="{9D69B3DC-F44A-4B72-9997-C9559B83BE63}" srcId="{7274C99D-ED8F-4FAB-A510-3C6769C2989E}" destId="{3DF5BFE5-1E42-45E4-AF98-EE20D975294A}" srcOrd="2" destOrd="0" parTransId="{8E207165-3040-4F85-98C6-D1B646589E1C}" sibTransId="{F4DBAE5E-E92C-43EC-BF1B-130853ABDC4E}"/>
    <dgm:cxn modelId="{29C11A0B-0D38-41C5-9248-931E7DCDA165}" type="presOf" srcId="{C297CCB4-94C0-416E-89DF-6B2C2113CD61}" destId="{2323A1FD-3BC2-4479-BB82-008157671234}" srcOrd="1" destOrd="0" presId="urn:microsoft.com/office/officeart/2005/8/layout/orgChart1"/>
    <dgm:cxn modelId="{993E0713-7196-411F-A31A-6AA3728F0179}" type="presOf" srcId="{510D606C-1348-419E-9EE8-CA116ADC2784}" destId="{B9EDE2A4-FC51-44C8-B065-DDD26A382C0C}" srcOrd="0" destOrd="0" presId="urn:microsoft.com/office/officeart/2005/8/layout/orgChart1"/>
    <dgm:cxn modelId="{393222D8-4560-4179-AE10-59C24C4BB62E}" srcId="{7274C99D-ED8F-4FAB-A510-3C6769C2989E}" destId="{88F2011F-785E-4014-9319-620F29D413E6}" srcOrd="1" destOrd="0" parTransId="{510D606C-1348-419E-9EE8-CA116ADC2784}" sibTransId="{E793FBA4-39B0-4A29-B741-AA79713BE0CA}"/>
    <dgm:cxn modelId="{E187B58E-0A7E-4199-9642-E79D6A4C25FD}" type="presOf" srcId="{3DF5BFE5-1E42-45E4-AF98-EE20D975294A}" destId="{0665462C-0DC6-4360-96FF-E401EEE83696}" srcOrd="0" destOrd="0" presId="urn:microsoft.com/office/officeart/2005/8/layout/orgChart1"/>
    <dgm:cxn modelId="{0A54A6E8-FFD2-42A2-8039-B3F4F51D6FBB}" type="presOf" srcId="{7274C99D-ED8F-4FAB-A510-3C6769C2989E}" destId="{2489EFBE-2461-4ADE-B6D1-7D36C6FD1F61}" srcOrd="0" destOrd="0" presId="urn:microsoft.com/office/officeart/2005/8/layout/orgChart1"/>
    <dgm:cxn modelId="{76AB2695-836E-4489-807C-C861B1FEED24}" type="presOf" srcId="{7274C99D-ED8F-4FAB-A510-3C6769C2989E}" destId="{87B33A05-8D75-4FAC-82A1-29A3CE44D853}" srcOrd="1" destOrd="0" presId="urn:microsoft.com/office/officeart/2005/8/layout/orgChart1"/>
    <dgm:cxn modelId="{DB55AE44-FE0A-4997-8BC7-DA3F011655BA}" type="presOf" srcId="{87DF9D44-4B00-4A2D-B48E-3CD16928EB39}" destId="{801B8B36-97BF-4ACB-9F71-648A20D7B58E}" srcOrd="0" destOrd="0" presId="urn:microsoft.com/office/officeart/2005/8/layout/orgChart1"/>
    <dgm:cxn modelId="{80161C22-E8BC-4491-BEB0-F8F95845A5F4}" type="presOf" srcId="{3DF5BFE5-1E42-45E4-AF98-EE20D975294A}" destId="{55EBF59C-56D8-4016-948D-28A42581A7D7}" srcOrd="1" destOrd="0" presId="urn:microsoft.com/office/officeart/2005/8/layout/orgChart1"/>
    <dgm:cxn modelId="{805C12A9-5FF8-4224-BC9F-970982F2ED42}" srcId="{7274C99D-ED8F-4FAB-A510-3C6769C2989E}" destId="{C297CCB4-94C0-416E-89DF-6B2C2113CD61}" srcOrd="0" destOrd="0" parTransId="{B929D767-63E7-4896-8AA8-B60A1E5DD5AA}" sibTransId="{67073D08-189E-4162-9FD1-BE9E902BF950}"/>
    <dgm:cxn modelId="{FE6468C8-4C6A-470D-B2A8-B3341E1897A1}" type="presOf" srcId="{8E207165-3040-4F85-98C6-D1B646589E1C}" destId="{64D59F97-5521-4CB2-B619-EA19335D3F70}" srcOrd="0" destOrd="0" presId="urn:microsoft.com/office/officeart/2005/8/layout/orgChart1"/>
    <dgm:cxn modelId="{E40E7D51-011A-4AE9-8B95-1AD3D17AB8E9}" type="presOf" srcId="{88F2011F-785E-4014-9319-620F29D413E6}" destId="{B74CCA22-224F-46A3-A338-2F10F0457958}" srcOrd="1" destOrd="0" presId="urn:microsoft.com/office/officeart/2005/8/layout/orgChart1"/>
    <dgm:cxn modelId="{E6AA3ACE-51DA-4077-B97B-1620CB292A3F}" type="presParOf" srcId="{801B8B36-97BF-4ACB-9F71-648A20D7B58E}" destId="{DD7EAD24-7BAF-4931-B368-6F878D78AF1E}" srcOrd="0" destOrd="0" presId="urn:microsoft.com/office/officeart/2005/8/layout/orgChart1"/>
    <dgm:cxn modelId="{B151CF54-6252-4600-A5AB-CD764EEE66C4}" type="presParOf" srcId="{DD7EAD24-7BAF-4931-B368-6F878D78AF1E}" destId="{4ED5F27A-7F9F-4984-94BB-299C3E96B2A3}" srcOrd="0" destOrd="0" presId="urn:microsoft.com/office/officeart/2005/8/layout/orgChart1"/>
    <dgm:cxn modelId="{B149DFAE-2CEC-4291-90A9-E058EA009C38}" type="presParOf" srcId="{4ED5F27A-7F9F-4984-94BB-299C3E96B2A3}" destId="{2489EFBE-2461-4ADE-B6D1-7D36C6FD1F61}" srcOrd="0" destOrd="0" presId="urn:microsoft.com/office/officeart/2005/8/layout/orgChart1"/>
    <dgm:cxn modelId="{A8AFD862-47F8-4949-8C95-4CA35E257657}" type="presParOf" srcId="{4ED5F27A-7F9F-4984-94BB-299C3E96B2A3}" destId="{87B33A05-8D75-4FAC-82A1-29A3CE44D853}" srcOrd="1" destOrd="0" presId="urn:microsoft.com/office/officeart/2005/8/layout/orgChart1"/>
    <dgm:cxn modelId="{D886C37A-C114-49A9-9206-45422830053E}" type="presParOf" srcId="{DD7EAD24-7BAF-4931-B368-6F878D78AF1E}" destId="{3AAF133C-42CB-4E50-8CE6-6CBBA70C84B3}" srcOrd="1" destOrd="0" presId="urn:microsoft.com/office/officeart/2005/8/layout/orgChart1"/>
    <dgm:cxn modelId="{F348368D-FF1B-40D6-92C5-D0FF8CC9354B}" type="presParOf" srcId="{3AAF133C-42CB-4E50-8CE6-6CBBA70C84B3}" destId="{616ED568-17AB-47EB-A27E-88AA520BE9B6}" srcOrd="0" destOrd="0" presId="urn:microsoft.com/office/officeart/2005/8/layout/orgChart1"/>
    <dgm:cxn modelId="{762EBE3A-0E51-4F41-BDE4-73625489BD02}" type="presParOf" srcId="{3AAF133C-42CB-4E50-8CE6-6CBBA70C84B3}" destId="{79426F8E-38E3-4120-9B57-F1388D2B96BF}" srcOrd="1" destOrd="0" presId="urn:microsoft.com/office/officeart/2005/8/layout/orgChart1"/>
    <dgm:cxn modelId="{D57B31B8-F332-441E-B8DC-99CC6EE0E217}" type="presParOf" srcId="{79426F8E-38E3-4120-9B57-F1388D2B96BF}" destId="{32E2C86B-73C0-4581-B651-BF3B58A103E5}" srcOrd="0" destOrd="0" presId="urn:microsoft.com/office/officeart/2005/8/layout/orgChart1"/>
    <dgm:cxn modelId="{6D95DA72-3C29-468B-80AC-B65297757F85}" type="presParOf" srcId="{32E2C86B-73C0-4581-B651-BF3B58A103E5}" destId="{B43E09B5-1450-4050-8361-D19CC86A7AC6}" srcOrd="0" destOrd="0" presId="urn:microsoft.com/office/officeart/2005/8/layout/orgChart1"/>
    <dgm:cxn modelId="{D1C31A82-C52D-4844-BE03-5D985D312CD5}" type="presParOf" srcId="{32E2C86B-73C0-4581-B651-BF3B58A103E5}" destId="{2323A1FD-3BC2-4479-BB82-008157671234}" srcOrd="1" destOrd="0" presId="urn:microsoft.com/office/officeart/2005/8/layout/orgChart1"/>
    <dgm:cxn modelId="{EC1432D2-32E6-4216-80CD-C70AAED10F3C}" type="presParOf" srcId="{79426F8E-38E3-4120-9B57-F1388D2B96BF}" destId="{786877C6-3016-44BC-9A8B-4D06DCE0C9B3}" srcOrd="1" destOrd="0" presId="urn:microsoft.com/office/officeart/2005/8/layout/orgChart1"/>
    <dgm:cxn modelId="{5182579E-64AF-4E6D-845A-07CB7D83E414}" type="presParOf" srcId="{79426F8E-38E3-4120-9B57-F1388D2B96BF}" destId="{806EC6CF-BA1B-44B0-A14D-D86242D78963}" srcOrd="2" destOrd="0" presId="urn:microsoft.com/office/officeart/2005/8/layout/orgChart1"/>
    <dgm:cxn modelId="{5BA63FFD-038C-4E14-B49A-341B399EC8AD}" type="presParOf" srcId="{3AAF133C-42CB-4E50-8CE6-6CBBA70C84B3}" destId="{B9EDE2A4-FC51-44C8-B065-DDD26A382C0C}" srcOrd="2" destOrd="0" presId="urn:microsoft.com/office/officeart/2005/8/layout/orgChart1"/>
    <dgm:cxn modelId="{EC2BCBDA-050A-4FBD-8491-63B808F1F5D6}" type="presParOf" srcId="{3AAF133C-42CB-4E50-8CE6-6CBBA70C84B3}" destId="{523376E2-551D-4B66-9E00-BE58387958F0}" srcOrd="3" destOrd="0" presId="urn:microsoft.com/office/officeart/2005/8/layout/orgChart1"/>
    <dgm:cxn modelId="{570556A4-A02C-4BC7-B62B-880511C86265}" type="presParOf" srcId="{523376E2-551D-4B66-9E00-BE58387958F0}" destId="{062838E5-EE3D-45B6-95C2-67F2BE8B3ED7}" srcOrd="0" destOrd="0" presId="urn:microsoft.com/office/officeart/2005/8/layout/orgChart1"/>
    <dgm:cxn modelId="{5E867149-C695-41E3-836D-4343DE7C8204}" type="presParOf" srcId="{062838E5-EE3D-45B6-95C2-67F2BE8B3ED7}" destId="{272FDBD5-302B-4E75-8C00-F4B8D57A20DD}" srcOrd="0" destOrd="0" presId="urn:microsoft.com/office/officeart/2005/8/layout/orgChart1"/>
    <dgm:cxn modelId="{E75AA0BD-EEDF-4296-B27A-15CDB848C518}" type="presParOf" srcId="{062838E5-EE3D-45B6-95C2-67F2BE8B3ED7}" destId="{B74CCA22-224F-46A3-A338-2F10F0457958}" srcOrd="1" destOrd="0" presId="urn:microsoft.com/office/officeart/2005/8/layout/orgChart1"/>
    <dgm:cxn modelId="{39B4607D-F349-460A-8F79-B116460EA183}" type="presParOf" srcId="{523376E2-551D-4B66-9E00-BE58387958F0}" destId="{08E688FF-AA07-4E2A-B04C-31C982C8328F}" srcOrd="1" destOrd="0" presId="urn:microsoft.com/office/officeart/2005/8/layout/orgChart1"/>
    <dgm:cxn modelId="{E8E78FC7-15F8-488E-866A-F85946FC6D92}" type="presParOf" srcId="{523376E2-551D-4B66-9E00-BE58387958F0}" destId="{D4148496-20C5-47F8-A6B5-41E0821FA4EB}" srcOrd="2" destOrd="0" presId="urn:microsoft.com/office/officeart/2005/8/layout/orgChart1"/>
    <dgm:cxn modelId="{5B310C99-D5AB-4518-B591-ADE3BA2B086F}" type="presParOf" srcId="{3AAF133C-42CB-4E50-8CE6-6CBBA70C84B3}" destId="{64D59F97-5521-4CB2-B619-EA19335D3F70}" srcOrd="4" destOrd="0" presId="urn:microsoft.com/office/officeart/2005/8/layout/orgChart1"/>
    <dgm:cxn modelId="{7150433A-0580-494F-A8F4-48AB861FEC2D}" type="presParOf" srcId="{3AAF133C-42CB-4E50-8CE6-6CBBA70C84B3}" destId="{33542592-42E9-4FB4-B36D-77EAC2F22651}" srcOrd="5" destOrd="0" presId="urn:microsoft.com/office/officeart/2005/8/layout/orgChart1"/>
    <dgm:cxn modelId="{DD0DB18D-0BC6-4620-B1BE-EB7713C06860}" type="presParOf" srcId="{33542592-42E9-4FB4-B36D-77EAC2F22651}" destId="{E35EA6FC-98E4-46A6-AB7B-8B932A0B4701}" srcOrd="0" destOrd="0" presId="urn:microsoft.com/office/officeart/2005/8/layout/orgChart1"/>
    <dgm:cxn modelId="{37E196D1-E46C-4593-ADAC-B9AA455C16C4}" type="presParOf" srcId="{E35EA6FC-98E4-46A6-AB7B-8B932A0B4701}" destId="{0665462C-0DC6-4360-96FF-E401EEE83696}" srcOrd="0" destOrd="0" presId="urn:microsoft.com/office/officeart/2005/8/layout/orgChart1"/>
    <dgm:cxn modelId="{7835D21A-EBE9-4D49-8FF5-E3989E8149F5}" type="presParOf" srcId="{E35EA6FC-98E4-46A6-AB7B-8B932A0B4701}" destId="{55EBF59C-56D8-4016-948D-28A42581A7D7}" srcOrd="1" destOrd="0" presId="urn:microsoft.com/office/officeart/2005/8/layout/orgChart1"/>
    <dgm:cxn modelId="{7988B26D-0346-4709-A783-14D1F95F7655}" type="presParOf" srcId="{33542592-42E9-4FB4-B36D-77EAC2F22651}" destId="{2A9D63C1-6F71-4F51-9947-85BEE6B83A4A}" srcOrd="1" destOrd="0" presId="urn:microsoft.com/office/officeart/2005/8/layout/orgChart1"/>
    <dgm:cxn modelId="{7869037F-9F8D-417E-8771-AE0B86AF6F90}" type="presParOf" srcId="{33542592-42E9-4FB4-B36D-77EAC2F22651}" destId="{94FEC073-F86E-4561-996B-A94CB153CCCD}" srcOrd="2" destOrd="0" presId="urn:microsoft.com/office/officeart/2005/8/layout/orgChart1"/>
    <dgm:cxn modelId="{96ED6632-4D23-4BBB-9AC0-1D9B2E94A12F}" type="presParOf" srcId="{DD7EAD24-7BAF-4931-B368-6F878D78AF1E}" destId="{F2751915-4EF8-4C15-81FE-A2BACDF9718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065A6A-3C0D-495D-BF80-145B84C91F05}" type="doc">
      <dgm:prSet loTypeId="urn:microsoft.com/office/officeart/2005/8/layout/hierarchy1" loCatId="hierarchy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ru-RU"/>
        </a:p>
      </dgm:t>
    </dgm:pt>
    <dgm:pt modelId="{96C0595E-736D-4208-8221-36D4760F86C4}">
      <dgm:prSet phldrT="[Текст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ПОЧКИ</a:t>
          </a:r>
          <a:endParaRPr lang="ru-RU" b="1" dirty="0">
            <a:solidFill>
              <a:srgbClr val="0033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88A61C3B-BCD0-40DA-9D4B-DA829FF12CB5}" type="parTrans" cxnId="{02385ACD-ECF3-42CC-BA9D-323977C901D4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6B108A94-25F1-48DA-982F-B448CEC7EB48}" type="sibTrans" cxnId="{02385ACD-ECF3-42CC-BA9D-323977C901D4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D93B41D-DDEF-4A36-A2C7-A131F6E00F2B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ВЕГЕТАТИВНЫЕ</a:t>
          </a:r>
        </a:p>
        <a:p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(листовые)</a:t>
          </a:r>
        </a:p>
      </dgm:t>
    </dgm:pt>
    <dgm:pt modelId="{090B2D1F-704B-4B6B-B947-112F42BAC06F}" type="parTrans" cxnId="{011D6916-EE91-467D-B5DC-BEDC5E1D03F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18D5454E-97BB-4B1B-8876-5D2F7628E0A5}" type="sibTrans" cxnId="{011D6916-EE91-467D-B5DC-BEDC5E1D03F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A45566B9-D8F5-4AEB-9066-66304B8F0733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ГЕНЕРАТИВНЫЕ</a:t>
          </a:r>
        </a:p>
        <a:p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(цветочные)</a:t>
          </a:r>
          <a:endParaRPr lang="ru-RU" sz="2800" b="1" dirty="0">
            <a:latin typeface="Times New Roman" pitchFamily="18" charset="0"/>
            <a:cs typeface="Times New Roman" pitchFamily="18" charset="0"/>
          </a:endParaRPr>
        </a:p>
      </dgm:t>
    </dgm:pt>
    <dgm:pt modelId="{9617B6AF-C133-4EDA-A30F-FC5753AA1299}" type="parTrans" cxnId="{80F74C5A-BF52-4754-8E01-28EE20624FD5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E3B5B6F2-4537-41C4-AD3A-352564BE8BE4}" type="sibTrans" cxnId="{80F74C5A-BF52-4754-8E01-28EE20624FD5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2F16A6BB-AC32-44BD-859C-BB84F9191FA5}" type="pres">
      <dgm:prSet presAssocID="{BE065A6A-3C0D-495D-BF80-145B84C91F0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CA3672F-2889-4483-B26F-83BEBC33C66A}" type="pres">
      <dgm:prSet presAssocID="{96C0595E-736D-4208-8221-36D4760F86C4}" presName="hierRoot1" presStyleCnt="0"/>
      <dgm:spPr/>
    </dgm:pt>
    <dgm:pt modelId="{A3F9B650-A471-4631-AA79-21E6E15DDF48}" type="pres">
      <dgm:prSet presAssocID="{96C0595E-736D-4208-8221-36D4760F86C4}" presName="composite" presStyleCnt="0"/>
      <dgm:spPr/>
    </dgm:pt>
    <dgm:pt modelId="{83EA5DCD-2A36-47C5-8B4E-041312F6873D}" type="pres">
      <dgm:prSet presAssocID="{96C0595E-736D-4208-8221-36D4760F86C4}" presName="background" presStyleLbl="node0" presStyleIdx="0" presStyleCnt="1"/>
      <dgm:spPr/>
    </dgm:pt>
    <dgm:pt modelId="{83822CAA-07B2-41E2-B7E7-B7E5F403728F}" type="pres">
      <dgm:prSet presAssocID="{96C0595E-736D-4208-8221-36D4760F86C4}" presName="text" presStyleLbl="fgAcc0" presStyleIdx="0" presStyleCnt="1" custScaleX="320811" custScaleY="12621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24DCEF1-2582-40CE-A501-AE47BE9A6C6D}" type="pres">
      <dgm:prSet presAssocID="{96C0595E-736D-4208-8221-36D4760F86C4}" presName="hierChild2" presStyleCnt="0"/>
      <dgm:spPr/>
    </dgm:pt>
    <dgm:pt modelId="{1952D1EA-2ECC-4924-BFC3-452CF1036277}" type="pres">
      <dgm:prSet presAssocID="{090B2D1F-704B-4B6B-B947-112F42BAC06F}" presName="Name10" presStyleLbl="parChTrans1D2" presStyleIdx="0" presStyleCnt="2"/>
      <dgm:spPr/>
      <dgm:t>
        <a:bodyPr/>
        <a:lstStyle/>
        <a:p>
          <a:endParaRPr lang="ru-RU"/>
        </a:p>
      </dgm:t>
    </dgm:pt>
    <dgm:pt modelId="{1969B8B4-F9F8-4728-9FB0-99ECD85AD5FD}" type="pres">
      <dgm:prSet presAssocID="{DD93B41D-DDEF-4A36-A2C7-A131F6E00F2B}" presName="hierRoot2" presStyleCnt="0"/>
      <dgm:spPr/>
    </dgm:pt>
    <dgm:pt modelId="{59985BEB-38A2-4FAB-B8A5-C5D50C3D88BB}" type="pres">
      <dgm:prSet presAssocID="{DD93B41D-DDEF-4A36-A2C7-A131F6E00F2B}" presName="composite2" presStyleCnt="0"/>
      <dgm:spPr/>
    </dgm:pt>
    <dgm:pt modelId="{9B53DBD4-7044-4789-8E3C-BFA5B865B875}" type="pres">
      <dgm:prSet presAssocID="{DD93B41D-DDEF-4A36-A2C7-A131F6E00F2B}" presName="background2" presStyleLbl="node2" presStyleIdx="0" presStyleCnt="2"/>
      <dgm:spPr/>
    </dgm:pt>
    <dgm:pt modelId="{54637EA6-16FB-49FA-B9A7-2757E1EE59E5}" type="pres">
      <dgm:prSet presAssocID="{DD93B41D-DDEF-4A36-A2C7-A131F6E00F2B}" presName="text2" presStyleLbl="fgAcc2" presStyleIdx="0" presStyleCnt="2" custScaleX="362370" custScaleY="152875" custLinFactNeighborX="-11447" custLinFactNeighborY="-35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DDE7BFE-F33E-4662-9BCC-85319F63CB67}" type="pres">
      <dgm:prSet presAssocID="{DD93B41D-DDEF-4A36-A2C7-A131F6E00F2B}" presName="hierChild3" presStyleCnt="0"/>
      <dgm:spPr/>
    </dgm:pt>
    <dgm:pt modelId="{931C09C1-156D-459E-B307-6D04F0A19344}" type="pres">
      <dgm:prSet presAssocID="{9617B6AF-C133-4EDA-A30F-FC5753AA1299}" presName="Name10" presStyleLbl="parChTrans1D2" presStyleIdx="1" presStyleCnt="2"/>
      <dgm:spPr/>
      <dgm:t>
        <a:bodyPr/>
        <a:lstStyle/>
        <a:p>
          <a:endParaRPr lang="ru-RU"/>
        </a:p>
      </dgm:t>
    </dgm:pt>
    <dgm:pt modelId="{978B5CAB-5241-44DB-A234-733FFA3D85CB}" type="pres">
      <dgm:prSet presAssocID="{A45566B9-D8F5-4AEB-9066-66304B8F0733}" presName="hierRoot2" presStyleCnt="0"/>
      <dgm:spPr/>
    </dgm:pt>
    <dgm:pt modelId="{3DA8EDE5-443F-405B-9B30-A6B2CF52200B}" type="pres">
      <dgm:prSet presAssocID="{A45566B9-D8F5-4AEB-9066-66304B8F0733}" presName="composite2" presStyleCnt="0"/>
      <dgm:spPr/>
    </dgm:pt>
    <dgm:pt modelId="{779FA690-FB9A-4A4C-A191-D587B77B8918}" type="pres">
      <dgm:prSet presAssocID="{A45566B9-D8F5-4AEB-9066-66304B8F0733}" presName="background2" presStyleLbl="node2" presStyleIdx="1" presStyleCnt="2"/>
      <dgm:spPr/>
    </dgm:pt>
    <dgm:pt modelId="{3B7A8AD9-B15E-4092-B419-6400820BB149}" type="pres">
      <dgm:prSet presAssocID="{A45566B9-D8F5-4AEB-9066-66304B8F0733}" presName="text2" presStyleLbl="fgAcc2" presStyleIdx="1" presStyleCnt="2" custScaleX="362144" custScaleY="144372" custLinFactNeighborX="7099" custLinFactNeighborY="-125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6686903-93AB-4269-AA10-853065BE90EC}" type="pres">
      <dgm:prSet presAssocID="{A45566B9-D8F5-4AEB-9066-66304B8F0733}" presName="hierChild3" presStyleCnt="0"/>
      <dgm:spPr/>
    </dgm:pt>
  </dgm:ptLst>
  <dgm:cxnLst>
    <dgm:cxn modelId="{011D6916-EE91-467D-B5DC-BEDC5E1D03FE}" srcId="{96C0595E-736D-4208-8221-36D4760F86C4}" destId="{DD93B41D-DDEF-4A36-A2C7-A131F6E00F2B}" srcOrd="0" destOrd="0" parTransId="{090B2D1F-704B-4B6B-B947-112F42BAC06F}" sibTransId="{18D5454E-97BB-4B1B-8876-5D2F7628E0A5}"/>
    <dgm:cxn modelId="{FBEC590F-4F72-4300-A903-354389B5D0B1}" type="presOf" srcId="{090B2D1F-704B-4B6B-B947-112F42BAC06F}" destId="{1952D1EA-2ECC-4924-BFC3-452CF1036277}" srcOrd="0" destOrd="0" presId="urn:microsoft.com/office/officeart/2005/8/layout/hierarchy1"/>
    <dgm:cxn modelId="{3E5B99DC-C1DE-474B-8FC2-4950B5AD6BAC}" type="presOf" srcId="{A45566B9-D8F5-4AEB-9066-66304B8F0733}" destId="{3B7A8AD9-B15E-4092-B419-6400820BB149}" srcOrd="0" destOrd="0" presId="urn:microsoft.com/office/officeart/2005/8/layout/hierarchy1"/>
    <dgm:cxn modelId="{6B274908-DDEB-42B5-83D7-AC1E143D2BB4}" type="presOf" srcId="{BE065A6A-3C0D-495D-BF80-145B84C91F05}" destId="{2F16A6BB-AC32-44BD-859C-BB84F9191FA5}" srcOrd="0" destOrd="0" presId="urn:microsoft.com/office/officeart/2005/8/layout/hierarchy1"/>
    <dgm:cxn modelId="{F6C15666-5882-4BFA-8F4E-13881EF72FBB}" type="presOf" srcId="{96C0595E-736D-4208-8221-36D4760F86C4}" destId="{83822CAA-07B2-41E2-B7E7-B7E5F403728F}" srcOrd="0" destOrd="0" presId="urn:microsoft.com/office/officeart/2005/8/layout/hierarchy1"/>
    <dgm:cxn modelId="{02385ACD-ECF3-42CC-BA9D-323977C901D4}" srcId="{BE065A6A-3C0D-495D-BF80-145B84C91F05}" destId="{96C0595E-736D-4208-8221-36D4760F86C4}" srcOrd="0" destOrd="0" parTransId="{88A61C3B-BCD0-40DA-9D4B-DA829FF12CB5}" sibTransId="{6B108A94-25F1-48DA-982F-B448CEC7EB48}"/>
    <dgm:cxn modelId="{80F74C5A-BF52-4754-8E01-28EE20624FD5}" srcId="{96C0595E-736D-4208-8221-36D4760F86C4}" destId="{A45566B9-D8F5-4AEB-9066-66304B8F0733}" srcOrd="1" destOrd="0" parTransId="{9617B6AF-C133-4EDA-A30F-FC5753AA1299}" sibTransId="{E3B5B6F2-4537-41C4-AD3A-352564BE8BE4}"/>
    <dgm:cxn modelId="{225727A5-7B5C-4237-9D03-180AD6C92BC0}" type="presOf" srcId="{DD93B41D-DDEF-4A36-A2C7-A131F6E00F2B}" destId="{54637EA6-16FB-49FA-B9A7-2757E1EE59E5}" srcOrd="0" destOrd="0" presId="urn:microsoft.com/office/officeart/2005/8/layout/hierarchy1"/>
    <dgm:cxn modelId="{91ABB02B-CFF0-47C2-A093-079BB9C34B57}" type="presOf" srcId="{9617B6AF-C133-4EDA-A30F-FC5753AA1299}" destId="{931C09C1-156D-459E-B307-6D04F0A19344}" srcOrd="0" destOrd="0" presId="urn:microsoft.com/office/officeart/2005/8/layout/hierarchy1"/>
    <dgm:cxn modelId="{2772E839-EC71-4DEC-8267-5534F1CBAA71}" type="presParOf" srcId="{2F16A6BB-AC32-44BD-859C-BB84F9191FA5}" destId="{7CA3672F-2889-4483-B26F-83BEBC33C66A}" srcOrd="0" destOrd="0" presId="urn:microsoft.com/office/officeart/2005/8/layout/hierarchy1"/>
    <dgm:cxn modelId="{B1A1510C-BD94-41C3-9AAE-C8D44C5602AC}" type="presParOf" srcId="{7CA3672F-2889-4483-B26F-83BEBC33C66A}" destId="{A3F9B650-A471-4631-AA79-21E6E15DDF48}" srcOrd="0" destOrd="0" presId="urn:microsoft.com/office/officeart/2005/8/layout/hierarchy1"/>
    <dgm:cxn modelId="{D8C6C53E-B5CA-45F2-8D82-61477D937F31}" type="presParOf" srcId="{A3F9B650-A471-4631-AA79-21E6E15DDF48}" destId="{83EA5DCD-2A36-47C5-8B4E-041312F6873D}" srcOrd="0" destOrd="0" presId="urn:microsoft.com/office/officeart/2005/8/layout/hierarchy1"/>
    <dgm:cxn modelId="{D654B697-0634-4F4B-908B-063F3E80A9BE}" type="presParOf" srcId="{A3F9B650-A471-4631-AA79-21E6E15DDF48}" destId="{83822CAA-07B2-41E2-B7E7-B7E5F403728F}" srcOrd="1" destOrd="0" presId="urn:microsoft.com/office/officeart/2005/8/layout/hierarchy1"/>
    <dgm:cxn modelId="{DF317DE0-8465-4536-AC43-6180EDF23734}" type="presParOf" srcId="{7CA3672F-2889-4483-B26F-83BEBC33C66A}" destId="{524DCEF1-2582-40CE-A501-AE47BE9A6C6D}" srcOrd="1" destOrd="0" presId="urn:microsoft.com/office/officeart/2005/8/layout/hierarchy1"/>
    <dgm:cxn modelId="{5397ADA9-5FF9-4B71-982B-9807D1883C4E}" type="presParOf" srcId="{524DCEF1-2582-40CE-A501-AE47BE9A6C6D}" destId="{1952D1EA-2ECC-4924-BFC3-452CF1036277}" srcOrd="0" destOrd="0" presId="urn:microsoft.com/office/officeart/2005/8/layout/hierarchy1"/>
    <dgm:cxn modelId="{0A6ED9CC-0B1F-451D-B621-12AD37042767}" type="presParOf" srcId="{524DCEF1-2582-40CE-A501-AE47BE9A6C6D}" destId="{1969B8B4-F9F8-4728-9FB0-99ECD85AD5FD}" srcOrd="1" destOrd="0" presId="urn:microsoft.com/office/officeart/2005/8/layout/hierarchy1"/>
    <dgm:cxn modelId="{3478E05D-3264-4251-800D-1B9223818E81}" type="presParOf" srcId="{1969B8B4-F9F8-4728-9FB0-99ECD85AD5FD}" destId="{59985BEB-38A2-4FAB-B8A5-C5D50C3D88BB}" srcOrd="0" destOrd="0" presId="urn:microsoft.com/office/officeart/2005/8/layout/hierarchy1"/>
    <dgm:cxn modelId="{C60849F0-5715-4537-9BB0-B507CEBE782C}" type="presParOf" srcId="{59985BEB-38A2-4FAB-B8A5-C5D50C3D88BB}" destId="{9B53DBD4-7044-4789-8E3C-BFA5B865B875}" srcOrd="0" destOrd="0" presId="urn:microsoft.com/office/officeart/2005/8/layout/hierarchy1"/>
    <dgm:cxn modelId="{A9FE9119-3360-4C66-B6F2-631F528A07F5}" type="presParOf" srcId="{59985BEB-38A2-4FAB-B8A5-C5D50C3D88BB}" destId="{54637EA6-16FB-49FA-B9A7-2757E1EE59E5}" srcOrd="1" destOrd="0" presId="urn:microsoft.com/office/officeart/2005/8/layout/hierarchy1"/>
    <dgm:cxn modelId="{867D8F89-8AF2-43CE-8DAB-B126B2B94579}" type="presParOf" srcId="{1969B8B4-F9F8-4728-9FB0-99ECD85AD5FD}" destId="{CDDE7BFE-F33E-4662-9BCC-85319F63CB67}" srcOrd="1" destOrd="0" presId="urn:microsoft.com/office/officeart/2005/8/layout/hierarchy1"/>
    <dgm:cxn modelId="{9D568336-7946-4702-8661-5EEFED90AA43}" type="presParOf" srcId="{524DCEF1-2582-40CE-A501-AE47BE9A6C6D}" destId="{931C09C1-156D-459E-B307-6D04F0A19344}" srcOrd="2" destOrd="0" presId="urn:microsoft.com/office/officeart/2005/8/layout/hierarchy1"/>
    <dgm:cxn modelId="{04120F99-DC61-4B41-B2C3-C152BAD79819}" type="presParOf" srcId="{524DCEF1-2582-40CE-A501-AE47BE9A6C6D}" destId="{978B5CAB-5241-44DB-A234-733FFA3D85CB}" srcOrd="3" destOrd="0" presId="urn:microsoft.com/office/officeart/2005/8/layout/hierarchy1"/>
    <dgm:cxn modelId="{5A85C90E-F446-47F4-A4EA-ECA5E8385BCD}" type="presParOf" srcId="{978B5CAB-5241-44DB-A234-733FFA3D85CB}" destId="{3DA8EDE5-443F-405B-9B30-A6B2CF52200B}" srcOrd="0" destOrd="0" presId="urn:microsoft.com/office/officeart/2005/8/layout/hierarchy1"/>
    <dgm:cxn modelId="{D0A98DC5-241B-433E-9955-280010B5935A}" type="presParOf" srcId="{3DA8EDE5-443F-405B-9B30-A6B2CF52200B}" destId="{779FA690-FB9A-4A4C-A191-D587B77B8918}" srcOrd="0" destOrd="0" presId="urn:microsoft.com/office/officeart/2005/8/layout/hierarchy1"/>
    <dgm:cxn modelId="{960F1C22-8FD9-41BC-A315-72BA11BB160C}" type="presParOf" srcId="{3DA8EDE5-443F-405B-9B30-A6B2CF52200B}" destId="{3B7A8AD9-B15E-4092-B419-6400820BB149}" srcOrd="1" destOrd="0" presId="urn:microsoft.com/office/officeart/2005/8/layout/hierarchy1"/>
    <dgm:cxn modelId="{2E47BA10-309E-4E98-A986-7E7A2FD9E620}" type="presParOf" srcId="{978B5CAB-5241-44DB-A234-733FFA3D85CB}" destId="{16686903-93AB-4269-AA10-853065BE90E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BD4FF6A-8498-4A14-85BA-8E87FF1219BA}" type="doc">
      <dgm:prSet loTypeId="urn:microsoft.com/office/officeart/2005/8/layout/hierarchy1" loCatId="hierarchy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8BB00400-4DEF-43D7-A587-B16A5D0DCDAF}">
      <dgm:prSet phldrT="[Текст]" custT="1"/>
      <dgm:spPr/>
      <dgm:t>
        <a:bodyPr/>
        <a:lstStyle/>
        <a:p>
          <a:endParaRPr lang="ru-RU" sz="2000" b="1" dirty="0"/>
        </a:p>
      </dgm:t>
    </dgm:pt>
    <dgm:pt modelId="{C03AFCDC-3AC5-4941-B494-68B8EF94892A}" type="parTrans" cxnId="{F27F9C4B-0A47-4250-BD0F-66C51940DF72}">
      <dgm:prSet/>
      <dgm:spPr/>
      <dgm:t>
        <a:bodyPr/>
        <a:lstStyle/>
        <a:p>
          <a:endParaRPr lang="ru-RU"/>
        </a:p>
      </dgm:t>
    </dgm:pt>
    <dgm:pt modelId="{73483CCE-146A-4881-B00A-91813747ECBD}" type="sibTrans" cxnId="{F27F9C4B-0A47-4250-BD0F-66C51940DF72}">
      <dgm:prSet/>
      <dgm:spPr/>
      <dgm:t>
        <a:bodyPr/>
        <a:lstStyle/>
        <a:p>
          <a:endParaRPr lang="ru-RU"/>
        </a:p>
      </dgm:t>
    </dgm:pt>
    <dgm:pt modelId="{C17BDC3F-CFA2-4344-BD4C-61323A9231CF}">
      <dgm:prSet phldrT="[Текст]" custT="1"/>
      <dgm:spPr/>
      <dgm:t>
        <a:bodyPr/>
        <a:lstStyle/>
        <a:p>
          <a:endParaRPr lang="ru-RU" sz="2000" dirty="0"/>
        </a:p>
      </dgm:t>
    </dgm:pt>
    <dgm:pt modelId="{4928FBBB-E4E2-4E6E-ABE1-B90E2DEDF3CC}" type="parTrans" cxnId="{09834BA7-9E80-41DF-8B68-CAE62C949CE6}">
      <dgm:prSet/>
      <dgm:spPr/>
      <dgm:t>
        <a:bodyPr/>
        <a:lstStyle/>
        <a:p>
          <a:endParaRPr lang="ru-RU"/>
        </a:p>
      </dgm:t>
    </dgm:pt>
    <dgm:pt modelId="{47D4947F-7362-4FE9-BBDA-1CA133FF64B0}" type="sibTrans" cxnId="{09834BA7-9E80-41DF-8B68-CAE62C949CE6}">
      <dgm:prSet/>
      <dgm:spPr/>
      <dgm:t>
        <a:bodyPr/>
        <a:lstStyle/>
        <a:p>
          <a:endParaRPr lang="ru-RU"/>
        </a:p>
      </dgm:t>
    </dgm:pt>
    <dgm:pt modelId="{64AFDF25-94E3-4087-8971-A9644A54279E}">
      <dgm:prSet phldrT="[Текст]" custT="1"/>
      <dgm:spPr/>
      <dgm:t>
        <a:bodyPr/>
        <a:lstStyle/>
        <a:p>
          <a:endParaRPr lang="ru-RU" sz="2000" dirty="0"/>
        </a:p>
      </dgm:t>
    </dgm:pt>
    <dgm:pt modelId="{FA4B1676-FDF6-42EB-A7EE-D0A8138EB7C8}" type="parTrans" cxnId="{D435F8B1-9E7B-45F9-BD39-E28F8285B358}">
      <dgm:prSet/>
      <dgm:spPr/>
      <dgm:t>
        <a:bodyPr/>
        <a:lstStyle/>
        <a:p>
          <a:endParaRPr lang="ru-RU"/>
        </a:p>
      </dgm:t>
    </dgm:pt>
    <dgm:pt modelId="{8E54CC51-6588-4021-8D27-FF0BE115BAE4}" type="sibTrans" cxnId="{D435F8B1-9E7B-45F9-BD39-E28F8285B358}">
      <dgm:prSet/>
      <dgm:spPr/>
      <dgm:t>
        <a:bodyPr/>
        <a:lstStyle/>
        <a:p>
          <a:endParaRPr lang="ru-RU"/>
        </a:p>
      </dgm:t>
    </dgm:pt>
    <dgm:pt modelId="{8D779E04-5C3E-4FB4-AFDD-531D339F17A5}">
      <dgm:prSet phldrT="[Текст]" custT="1"/>
      <dgm:spPr/>
      <dgm:t>
        <a:bodyPr/>
        <a:lstStyle/>
        <a:p>
          <a:endParaRPr lang="ru-RU" sz="2000" dirty="0"/>
        </a:p>
      </dgm:t>
    </dgm:pt>
    <dgm:pt modelId="{F7FF83AE-7311-49B1-83FB-8734775EA9A2}" type="parTrans" cxnId="{876AEC07-1927-4EB1-ACE5-7FB9244F085E}">
      <dgm:prSet/>
      <dgm:spPr/>
      <dgm:t>
        <a:bodyPr/>
        <a:lstStyle/>
        <a:p>
          <a:endParaRPr lang="ru-RU"/>
        </a:p>
      </dgm:t>
    </dgm:pt>
    <dgm:pt modelId="{22D974C0-FC96-4CF5-AC6C-9E30B717C360}" type="sibTrans" cxnId="{876AEC07-1927-4EB1-ACE5-7FB9244F085E}">
      <dgm:prSet/>
      <dgm:spPr/>
      <dgm:t>
        <a:bodyPr/>
        <a:lstStyle/>
        <a:p>
          <a:endParaRPr lang="ru-RU"/>
        </a:p>
      </dgm:t>
    </dgm:pt>
    <dgm:pt modelId="{FD2B73A7-78D0-40FE-88E4-76A13F2EA707}">
      <dgm:prSet phldrT="[Текст]" custT="1"/>
      <dgm:spPr/>
      <dgm:t>
        <a:bodyPr/>
        <a:lstStyle/>
        <a:p>
          <a:endParaRPr lang="ru-RU" sz="2000" dirty="0"/>
        </a:p>
      </dgm:t>
    </dgm:pt>
    <dgm:pt modelId="{350AB67C-5385-418C-85CC-CD17211C213C}" type="parTrans" cxnId="{1E719A54-187B-44FA-BCC6-178437B3EB63}">
      <dgm:prSet/>
      <dgm:spPr/>
      <dgm:t>
        <a:bodyPr/>
        <a:lstStyle/>
        <a:p>
          <a:endParaRPr lang="ru-RU"/>
        </a:p>
      </dgm:t>
    </dgm:pt>
    <dgm:pt modelId="{4B6B856D-419A-479D-87A6-2ECAC3632C99}" type="sibTrans" cxnId="{1E719A54-187B-44FA-BCC6-178437B3EB63}">
      <dgm:prSet/>
      <dgm:spPr/>
      <dgm:t>
        <a:bodyPr/>
        <a:lstStyle/>
        <a:p>
          <a:endParaRPr lang="ru-RU"/>
        </a:p>
      </dgm:t>
    </dgm:pt>
    <dgm:pt modelId="{BEF6300E-A6CC-4542-8615-57ED71BDD08A}">
      <dgm:prSet phldrT="[Текст]" custT="1"/>
      <dgm:spPr/>
      <dgm:t>
        <a:bodyPr/>
        <a:lstStyle/>
        <a:p>
          <a:endParaRPr lang="ru-RU" sz="2000" dirty="0"/>
        </a:p>
      </dgm:t>
    </dgm:pt>
    <dgm:pt modelId="{9AC0A8FF-18D0-4D61-BAD7-ED91970DD543}" type="parTrans" cxnId="{03B7A00B-D12B-48D8-88FC-3F395ACE5144}">
      <dgm:prSet/>
      <dgm:spPr/>
      <dgm:t>
        <a:bodyPr/>
        <a:lstStyle/>
        <a:p>
          <a:endParaRPr lang="ru-RU"/>
        </a:p>
      </dgm:t>
    </dgm:pt>
    <dgm:pt modelId="{A36BA729-BFE2-48D7-BE03-F7773313C69D}" type="sibTrans" cxnId="{03B7A00B-D12B-48D8-88FC-3F395ACE5144}">
      <dgm:prSet/>
      <dgm:spPr/>
      <dgm:t>
        <a:bodyPr/>
        <a:lstStyle/>
        <a:p>
          <a:endParaRPr lang="ru-RU"/>
        </a:p>
      </dgm:t>
    </dgm:pt>
    <dgm:pt modelId="{C9B57C88-8B86-4AEE-B4D8-9697858568A1}">
      <dgm:prSet custT="1"/>
      <dgm:spPr/>
      <dgm:t>
        <a:bodyPr/>
        <a:lstStyle/>
        <a:p>
          <a:endParaRPr lang="ru-RU" sz="2000" dirty="0"/>
        </a:p>
      </dgm:t>
    </dgm:pt>
    <dgm:pt modelId="{0C11B034-A4C4-402B-A0AD-C01717E61F67}" type="parTrans" cxnId="{A927CD5F-2543-4079-B3FE-4E3DAF458B82}">
      <dgm:prSet/>
      <dgm:spPr/>
      <dgm:t>
        <a:bodyPr/>
        <a:lstStyle/>
        <a:p>
          <a:endParaRPr lang="ru-RU"/>
        </a:p>
      </dgm:t>
    </dgm:pt>
    <dgm:pt modelId="{F30F85DA-7605-4EDB-9CF5-26EB056111E7}" type="sibTrans" cxnId="{A927CD5F-2543-4079-B3FE-4E3DAF458B82}">
      <dgm:prSet/>
      <dgm:spPr/>
      <dgm:t>
        <a:bodyPr/>
        <a:lstStyle/>
        <a:p>
          <a:endParaRPr lang="ru-RU"/>
        </a:p>
      </dgm:t>
    </dgm:pt>
    <dgm:pt modelId="{E4D7D64F-4C21-41C4-9B2C-D0204EFC91B8}">
      <dgm:prSet custT="1"/>
      <dgm:spPr/>
      <dgm:t>
        <a:bodyPr/>
        <a:lstStyle/>
        <a:p>
          <a:endParaRPr lang="ru-RU" sz="2000" dirty="0"/>
        </a:p>
      </dgm:t>
    </dgm:pt>
    <dgm:pt modelId="{B2A5AC80-D502-43D7-A1FE-7895587F966A}" type="parTrans" cxnId="{AE0CD834-9FF4-4883-AF3C-ED2161D357D7}">
      <dgm:prSet/>
      <dgm:spPr/>
      <dgm:t>
        <a:bodyPr/>
        <a:lstStyle/>
        <a:p>
          <a:endParaRPr lang="ru-RU"/>
        </a:p>
      </dgm:t>
    </dgm:pt>
    <dgm:pt modelId="{68F7194F-6E4E-4D1C-9852-01D5C58EDE20}" type="sibTrans" cxnId="{AE0CD834-9FF4-4883-AF3C-ED2161D357D7}">
      <dgm:prSet/>
      <dgm:spPr/>
      <dgm:t>
        <a:bodyPr/>
        <a:lstStyle/>
        <a:p>
          <a:endParaRPr lang="ru-RU"/>
        </a:p>
      </dgm:t>
    </dgm:pt>
    <dgm:pt modelId="{A749D3D7-84E2-4311-AD94-4B1E3C94CF0D}" type="pres">
      <dgm:prSet presAssocID="{ABD4FF6A-8498-4A14-85BA-8E87FF1219B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C6AC846-2481-4B23-B078-82A0D774D90A}" type="pres">
      <dgm:prSet presAssocID="{8BB00400-4DEF-43D7-A587-B16A5D0DCDAF}" presName="hierRoot1" presStyleCnt="0"/>
      <dgm:spPr/>
    </dgm:pt>
    <dgm:pt modelId="{6B9ED708-40C6-4635-95A5-8848F34D57B3}" type="pres">
      <dgm:prSet presAssocID="{8BB00400-4DEF-43D7-A587-B16A5D0DCDAF}" presName="composite" presStyleCnt="0"/>
      <dgm:spPr/>
    </dgm:pt>
    <dgm:pt modelId="{E2ED9510-84B5-4603-9E09-0ED923D6F1F5}" type="pres">
      <dgm:prSet presAssocID="{8BB00400-4DEF-43D7-A587-B16A5D0DCDAF}" presName="background" presStyleLbl="node0" presStyleIdx="0" presStyleCnt="1"/>
      <dgm:spPr/>
    </dgm:pt>
    <dgm:pt modelId="{BB0D802E-9E08-462D-AF53-2F885352EB79}" type="pres">
      <dgm:prSet presAssocID="{8BB00400-4DEF-43D7-A587-B16A5D0DCDAF}" presName="text" presStyleLbl="fgAcc0" presStyleIdx="0" presStyleCnt="1" custScaleX="159811" custScaleY="32148" custLinFactNeighborX="-647" custLinFactNeighborY="-6254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122B2F4-20FF-4D36-9808-AC8B4EAE53D7}" type="pres">
      <dgm:prSet presAssocID="{8BB00400-4DEF-43D7-A587-B16A5D0DCDAF}" presName="hierChild2" presStyleCnt="0"/>
      <dgm:spPr/>
    </dgm:pt>
    <dgm:pt modelId="{402A1E0C-BFBF-4184-9128-B06DCC1058EB}" type="pres">
      <dgm:prSet presAssocID="{4928FBBB-E4E2-4E6E-ABE1-B90E2DEDF3CC}" presName="Name10" presStyleLbl="parChTrans1D2" presStyleIdx="0" presStyleCnt="2"/>
      <dgm:spPr/>
      <dgm:t>
        <a:bodyPr/>
        <a:lstStyle/>
        <a:p>
          <a:endParaRPr lang="ru-RU"/>
        </a:p>
      </dgm:t>
    </dgm:pt>
    <dgm:pt modelId="{4040100D-5746-40EC-B86E-F19A2F4867C5}" type="pres">
      <dgm:prSet presAssocID="{C17BDC3F-CFA2-4344-BD4C-61323A9231CF}" presName="hierRoot2" presStyleCnt="0"/>
      <dgm:spPr/>
    </dgm:pt>
    <dgm:pt modelId="{479A1D4B-1DC9-4B86-A826-2597473A4076}" type="pres">
      <dgm:prSet presAssocID="{C17BDC3F-CFA2-4344-BD4C-61323A9231CF}" presName="composite2" presStyleCnt="0"/>
      <dgm:spPr/>
    </dgm:pt>
    <dgm:pt modelId="{8C41D331-AA02-4012-8776-8F62ACC47275}" type="pres">
      <dgm:prSet presAssocID="{C17BDC3F-CFA2-4344-BD4C-61323A9231CF}" presName="background2" presStyleLbl="node2" presStyleIdx="0" presStyleCnt="2"/>
      <dgm:spPr/>
    </dgm:pt>
    <dgm:pt modelId="{A74CE576-3D76-4983-8299-9637DE67C943}" type="pres">
      <dgm:prSet presAssocID="{C17BDC3F-CFA2-4344-BD4C-61323A9231CF}" presName="text2" presStyleLbl="fgAcc2" presStyleIdx="0" presStyleCnt="2" custScaleX="167620" custScaleY="37517" custLinFactNeighborX="-6529" custLinFactNeighborY="-679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E24500-AD1B-439D-B503-2D22B3190665}" type="pres">
      <dgm:prSet presAssocID="{C17BDC3F-CFA2-4344-BD4C-61323A9231CF}" presName="hierChild3" presStyleCnt="0"/>
      <dgm:spPr/>
    </dgm:pt>
    <dgm:pt modelId="{B778FB2C-E69C-43A6-A9F8-DB9D64C3F99C}" type="pres">
      <dgm:prSet presAssocID="{FA4B1676-FDF6-42EB-A7EE-D0A8138EB7C8}" presName="Name17" presStyleLbl="parChTrans1D3" presStyleIdx="0" presStyleCnt="3"/>
      <dgm:spPr/>
      <dgm:t>
        <a:bodyPr/>
        <a:lstStyle/>
        <a:p>
          <a:endParaRPr lang="ru-RU"/>
        </a:p>
      </dgm:t>
    </dgm:pt>
    <dgm:pt modelId="{D43F9D77-2874-43F2-A8B8-5BEF2E5C091B}" type="pres">
      <dgm:prSet presAssocID="{64AFDF25-94E3-4087-8971-A9644A54279E}" presName="hierRoot3" presStyleCnt="0"/>
      <dgm:spPr/>
    </dgm:pt>
    <dgm:pt modelId="{25937D13-072C-4B1F-99E1-C73BDC555F98}" type="pres">
      <dgm:prSet presAssocID="{64AFDF25-94E3-4087-8971-A9644A54279E}" presName="composite3" presStyleCnt="0"/>
      <dgm:spPr/>
    </dgm:pt>
    <dgm:pt modelId="{D8BB5E80-436A-410E-A448-AA53411C5296}" type="pres">
      <dgm:prSet presAssocID="{64AFDF25-94E3-4087-8971-A9644A54279E}" presName="background3" presStyleLbl="node3" presStyleIdx="0" presStyleCnt="3"/>
      <dgm:spPr/>
    </dgm:pt>
    <dgm:pt modelId="{F7A889D9-5DBE-429A-B92E-6FA935E0FE93}" type="pres">
      <dgm:prSet presAssocID="{64AFDF25-94E3-4087-8971-A9644A54279E}" presName="text3" presStyleLbl="fgAcc3" presStyleIdx="0" presStyleCnt="3" custScaleY="33233" custLinFactNeighborX="-17" custLinFactNeighborY="-732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E4ACC4-DB3C-499D-B2D0-6CA3C5444A93}" type="pres">
      <dgm:prSet presAssocID="{64AFDF25-94E3-4087-8971-A9644A54279E}" presName="hierChild4" presStyleCnt="0"/>
      <dgm:spPr/>
    </dgm:pt>
    <dgm:pt modelId="{672CD6E0-09BA-4015-931F-0E82AFFB012E}" type="pres">
      <dgm:prSet presAssocID="{F7FF83AE-7311-49B1-83FB-8734775EA9A2}" presName="Name17" presStyleLbl="parChTrans1D3" presStyleIdx="1" presStyleCnt="3"/>
      <dgm:spPr/>
      <dgm:t>
        <a:bodyPr/>
        <a:lstStyle/>
        <a:p>
          <a:endParaRPr lang="ru-RU"/>
        </a:p>
      </dgm:t>
    </dgm:pt>
    <dgm:pt modelId="{2849282B-0528-4601-953C-2FB919B7EEE3}" type="pres">
      <dgm:prSet presAssocID="{8D779E04-5C3E-4FB4-AFDD-531D339F17A5}" presName="hierRoot3" presStyleCnt="0"/>
      <dgm:spPr/>
    </dgm:pt>
    <dgm:pt modelId="{101CC5B1-78D5-4168-BF5A-EAEBC1E349AD}" type="pres">
      <dgm:prSet presAssocID="{8D779E04-5C3E-4FB4-AFDD-531D339F17A5}" presName="composite3" presStyleCnt="0"/>
      <dgm:spPr/>
    </dgm:pt>
    <dgm:pt modelId="{D307B22C-FEF9-4EC0-B75F-589D3A7C1BCD}" type="pres">
      <dgm:prSet presAssocID="{8D779E04-5C3E-4FB4-AFDD-531D339F17A5}" presName="background3" presStyleLbl="node3" presStyleIdx="1" presStyleCnt="3"/>
      <dgm:spPr/>
    </dgm:pt>
    <dgm:pt modelId="{8225D3BC-3CC0-4312-8797-346B63D975B1}" type="pres">
      <dgm:prSet presAssocID="{8D779E04-5C3E-4FB4-AFDD-531D339F17A5}" presName="text3" presStyleLbl="fgAcc3" presStyleIdx="1" presStyleCnt="3" custScaleY="33233" custLinFactNeighborX="-5271" custLinFactNeighborY="-732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0A357C8-86D5-4835-9054-722F54B8854D}" type="pres">
      <dgm:prSet presAssocID="{8D779E04-5C3E-4FB4-AFDD-531D339F17A5}" presName="hierChild4" presStyleCnt="0"/>
      <dgm:spPr/>
    </dgm:pt>
    <dgm:pt modelId="{A64F1715-6CBC-4FA0-8DE5-0D2BADAFEDED}" type="pres">
      <dgm:prSet presAssocID="{350AB67C-5385-418C-85CC-CD17211C213C}" presName="Name10" presStyleLbl="parChTrans1D2" presStyleIdx="1" presStyleCnt="2"/>
      <dgm:spPr/>
      <dgm:t>
        <a:bodyPr/>
        <a:lstStyle/>
        <a:p>
          <a:endParaRPr lang="ru-RU"/>
        </a:p>
      </dgm:t>
    </dgm:pt>
    <dgm:pt modelId="{29B85102-7C93-4DD4-824A-012395BE4138}" type="pres">
      <dgm:prSet presAssocID="{FD2B73A7-78D0-40FE-88E4-76A13F2EA707}" presName="hierRoot2" presStyleCnt="0"/>
      <dgm:spPr/>
    </dgm:pt>
    <dgm:pt modelId="{87066291-FE83-4ACD-B68C-EB0FFABB29FA}" type="pres">
      <dgm:prSet presAssocID="{FD2B73A7-78D0-40FE-88E4-76A13F2EA707}" presName="composite2" presStyleCnt="0"/>
      <dgm:spPr/>
    </dgm:pt>
    <dgm:pt modelId="{C70A5BD2-9331-449D-99B2-422EB46AA8C1}" type="pres">
      <dgm:prSet presAssocID="{FD2B73A7-78D0-40FE-88E4-76A13F2EA707}" presName="background2" presStyleLbl="node2" presStyleIdx="1" presStyleCnt="2"/>
      <dgm:spPr/>
    </dgm:pt>
    <dgm:pt modelId="{2EDD77D6-05F7-4BB9-AF41-2378BB4EFB22}" type="pres">
      <dgm:prSet presAssocID="{FD2B73A7-78D0-40FE-88E4-76A13F2EA707}" presName="text2" presStyleLbl="fgAcc2" presStyleIdx="1" presStyleCnt="2" custScaleX="167802" custScaleY="40000" custLinFactNeighborX="-475" custLinFactNeighborY="-6804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36D7A12-8CD8-4A71-A856-55A5CBA66BB6}" type="pres">
      <dgm:prSet presAssocID="{FD2B73A7-78D0-40FE-88E4-76A13F2EA707}" presName="hierChild3" presStyleCnt="0"/>
      <dgm:spPr/>
    </dgm:pt>
    <dgm:pt modelId="{69B5E8F6-DB4C-4880-A765-782F18D0C8A5}" type="pres">
      <dgm:prSet presAssocID="{9AC0A8FF-18D0-4D61-BAD7-ED91970DD543}" presName="Name17" presStyleLbl="parChTrans1D3" presStyleIdx="2" presStyleCnt="3"/>
      <dgm:spPr/>
      <dgm:t>
        <a:bodyPr/>
        <a:lstStyle/>
        <a:p>
          <a:endParaRPr lang="ru-RU"/>
        </a:p>
      </dgm:t>
    </dgm:pt>
    <dgm:pt modelId="{1B3FBB86-D0ED-4B26-A99A-2DD0B87F93F7}" type="pres">
      <dgm:prSet presAssocID="{BEF6300E-A6CC-4542-8615-57ED71BDD08A}" presName="hierRoot3" presStyleCnt="0"/>
      <dgm:spPr/>
    </dgm:pt>
    <dgm:pt modelId="{BE12C97D-E06B-4E9B-A8A2-1C0D878B7AAF}" type="pres">
      <dgm:prSet presAssocID="{BEF6300E-A6CC-4542-8615-57ED71BDD08A}" presName="composite3" presStyleCnt="0"/>
      <dgm:spPr/>
    </dgm:pt>
    <dgm:pt modelId="{9E350882-9A67-4E42-8712-82FABD101124}" type="pres">
      <dgm:prSet presAssocID="{BEF6300E-A6CC-4542-8615-57ED71BDD08A}" presName="background3" presStyleLbl="node3" presStyleIdx="2" presStyleCnt="3"/>
      <dgm:spPr/>
    </dgm:pt>
    <dgm:pt modelId="{66BEDEC4-C1DF-4942-8888-19F38907DFEC}" type="pres">
      <dgm:prSet presAssocID="{BEF6300E-A6CC-4542-8615-57ED71BDD08A}" presName="text3" presStyleLbl="fgAcc3" presStyleIdx="2" presStyleCnt="3" custScaleX="133523" custScaleY="33862" custLinFactNeighborX="108" custLinFactNeighborY="-812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F4DBDF5-7345-4E09-A0D8-963EB950B7CD}" type="pres">
      <dgm:prSet presAssocID="{BEF6300E-A6CC-4542-8615-57ED71BDD08A}" presName="hierChild4" presStyleCnt="0"/>
      <dgm:spPr/>
    </dgm:pt>
    <dgm:pt modelId="{25F1E74A-D3F1-48A1-A6C0-CFCF200DF2FC}" type="pres">
      <dgm:prSet presAssocID="{0C11B034-A4C4-402B-A0AD-C01717E61F67}" presName="Name23" presStyleLbl="parChTrans1D4" presStyleIdx="0" presStyleCnt="2"/>
      <dgm:spPr/>
      <dgm:t>
        <a:bodyPr/>
        <a:lstStyle/>
        <a:p>
          <a:endParaRPr lang="ru-RU"/>
        </a:p>
      </dgm:t>
    </dgm:pt>
    <dgm:pt modelId="{52114201-8145-4C78-AA6D-84D7BE2B5B29}" type="pres">
      <dgm:prSet presAssocID="{C9B57C88-8B86-4AEE-B4D8-9697858568A1}" presName="hierRoot4" presStyleCnt="0"/>
      <dgm:spPr/>
    </dgm:pt>
    <dgm:pt modelId="{4DDEA5B2-99AA-43AE-8B56-1B2FA4F7D3C4}" type="pres">
      <dgm:prSet presAssocID="{C9B57C88-8B86-4AEE-B4D8-9697858568A1}" presName="composite4" presStyleCnt="0"/>
      <dgm:spPr/>
    </dgm:pt>
    <dgm:pt modelId="{0B181308-65E5-47B9-9492-C8674D7730B5}" type="pres">
      <dgm:prSet presAssocID="{C9B57C88-8B86-4AEE-B4D8-9697858568A1}" presName="background4" presStyleLbl="node4" presStyleIdx="0" presStyleCnt="2"/>
      <dgm:spPr/>
    </dgm:pt>
    <dgm:pt modelId="{DC726582-CF90-4B18-9AFF-6B56DEDAB42F}" type="pres">
      <dgm:prSet presAssocID="{C9B57C88-8B86-4AEE-B4D8-9697858568A1}" presName="text4" presStyleLbl="fgAcc4" presStyleIdx="0" presStyleCnt="2" custScaleX="96305" custScaleY="37495" custLinFactNeighborX="4433" custLinFactNeighborY="-828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4390B9-3AF6-44F2-9037-A02ABC5BF886}" type="pres">
      <dgm:prSet presAssocID="{C9B57C88-8B86-4AEE-B4D8-9697858568A1}" presName="hierChild5" presStyleCnt="0"/>
      <dgm:spPr/>
    </dgm:pt>
    <dgm:pt modelId="{760ACCF3-4C47-4DEE-B1F4-9A959ACA0362}" type="pres">
      <dgm:prSet presAssocID="{B2A5AC80-D502-43D7-A1FE-7895587F966A}" presName="Name23" presStyleLbl="parChTrans1D4" presStyleIdx="1" presStyleCnt="2"/>
      <dgm:spPr/>
      <dgm:t>
        <a:bodyPr/>
        <a:lstStyle/>
        <a:p>
          <a:endParaRPr lang="ru-RU"/>
        </a:p>
      </dgm:t>
    </dgm:pt>
    <dgm:pt modelId="{4DD46175-217C-49F2-823F-82EF455C5D4E}" type="pres">
      <dgm:prSet presAssocID="{E4D7D64F-4C21-41C4-9B2C-D0204EFC91B8}" presName="hierRoot4" presStyleCnt="0"/>
      <dgm:spPr/>
    </dgm:pt>
    <dgm:pt modelId="{C17897C0-EB7C-4CBF-87F7-3CF041BF72C0}" type="pres">
      <dgm:prSet presAssocID="{E4D7D64F-4C21-41C4-9B2C-D0204EFC91B8}" presName="composite4" presStyleCnt="0"/>
      <dgm:spPr/>
    </dgm:pt>
    <dgm:pt modelId="{C71E87E8-63F8-4F04-9B19-90AAE55BE95A}" type="pres">
      <dgm:prSet presAssocID="{E4D7D64F-4C21-41C4-9B2C-D0204EFC91B8}" presName="background4" presStyleLbl="node4" presStyleIdx="1" presStyleCnt="2"/>
      <dgm:spPr/>
    </dgm:pt>
    <dgm:pt modelId="{622C899E-5055-47E2-A727-E326C67030AF}" type="pres">
      <dgm:prSet presAssocID="{E4D7D64F-4C21-41C4-9B2C-D0204EFC91B8}" presName="text4" presStyleLbl="fgAcc4" presStyleIdx="1" presStyleCnt="2" custScaleX="87447" custScaleY="36628" custLinFactNeighborX="-671" custLinFactNeighborY="-827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9377901-CD93-47B4-BE75-44935F22435E}" type="pres">
      <dgm:prSet presAssocID="{E4D7D64F-4C21-41C4-9B2C-D0204EFC91B8}" presName="hierChild5" presStyleCnt="0"/>
      <dgm:spPr/>
    </dgm:pt>
  </dgm:ptLst>
  <dgm:cxnLst>
    <dgm:cxn modelId="{03B7A00B-D12B-48D8-88FC-3F395ACE5144}" srcId="{FD2B73A7-78D0-40FE-88E4-76A13F2EA707}" destId="{BEF6300E-A6CC-4542-8615-57ED71BDD08A}" srcOrd="0" destOrd="0" parTransId="{9AC0A8FF-18D0-4D61-BAD7-ED91970DD543}" sibTransId="{A36BA729-BFE2-48D7-BE03-F7773313C69D}"/>
    <dgm:cxn modelId="{61703B40-E2BE-46C3-AA15-23C59590C2B1}" type="presOf" srcId="{BEF6300E-A6CC-4542-8615-57ED71BDD08A}" destId="{66BEDEC4-C1DF-4942-8888-19F38907DFEC}" srcOrd="0" destOrd="0" presId="urn:microsoft.com/office/officeart/2005/8/layout/hierarchy1"/>
    <dgm:cxn modelId="{12FB2870-2AE4-41C2-9DEB-7F4636FDB1B4}" type="presOf" srcId="{FA4B1676-FDF6-42EB-A7EE-D0A8138EB7C8}" destId="{B778FB2C-E69C-43A6-A9F8-DB9D64C3F99C}" srcOrd="0" destOrd="0" presId="urn:microsoft.com/office/officeart/2005/8/layout/hierarchy1"/>
    <dgm:cxn modelId="{350A8EBE-13AD-49EE-9344-E4986F4AA388}" type="presOf" srcId="{4928FBBB-E4E2-4E6E-ABE1-B90E2DEDF3CC}" destId="{402A1E0C-BFBF-4184-9128-B06DCC1058EB}" srcOrd="0" destOrd="0" presId="urn:microsoft.com/office/officeart/2005/8/layout/hierarchy1"/>
    <dgm:cxn modelId="{F27F9C4B-0A47-4250-BD0F-66C51940DF72}" srcId="{ABD4FF6A-8498-4A14-85BA-8E87FF1219BA}" destId="{8BB00400-4DEF-43D7-A587-B16A5D0DCDAF}" srcOrd="0" destOrd="0" parTransId="{C03AFCDC-3AC5-4941-B494-68B8EF94892A}" sibTransId="{73483CCE-146A-4881-B00A-91813747ECBD}"/>
    <dgm:cxn modelId="{93D4AC13-7444-416B-935C-C46B8B718205}" type="presOf" srcId="{E4D7D64F-4C21-41C4-9B2C-D0204EFC91B8}" destId="{622C899E-5055-47E2-A727-E326C67030AF}" srcOrd="0" destOrd="0" presId="urn:microsoft.com/office/officeart/2005/8/layout/hierarchy1"/>
    <dgm:cxn modelId="{7533AB17-0C28-4BC1-9845-47FA6E070FA8}" type="presOf" srcId="{9AC0A8FF-18D0-4D61-BAD7-ED91970DD543}" destId="{69B5E8F6-DB4C-4880-A765-782F18D0C8A5}" srcOrd="0" destOrd="0" presId="urn:microsoft.com/office/officeart/2005/8/layout/hierarchy1"/>
    <dgm:cxn modelId="{B454D91E-6AC2-4A8A-8925-47C6A35FDD5F}" type="presOf" srcId="{FD2B73A7-78D0-40FE-88E4-76A13F2EA707}" destId="{2EDD77D6-05F7-4BB9-AF41-2378BB4EFB22}" srcOrd="0" destOrd="0" presId="urn:microsoft.com/office/officeart/2005/8/layout/hierarchy1"/>
    <dgm:cxn modelId="{FF505153-206E-46F9-ABF2-AF11BB519F77}" type="presOf" srcId="{350AB67C-5385-418C-85CC-CD17211C213C}" destId="{A64F1715-6CBC-4FA0-8DE5-0D2BADAFEDED}" srcOrd="0" destOrd="0" presId="urn:microsoft.com/office/officeart/2005/8/layout/hierarchy1"/>
    <dgm:cxn modelId="{9EF792D5-8EFB-4257-8467-39BD094C235A}" type="presOf" srcId="{8BB00400-4DEF-43D7-A587-B16A5D0DCDAF}" destId="{BB0D802E-9E08-462D-AF53-2F885352EB79}" srcOrd="0" destOrd="0" presId="urn:microsoft.com/office/officeart/2005/8/layout/hierarchy1"/>
    <dgm:cxn modelId="{09834BA7-9E80-41DF-8B68-CAE62C949CE6}" srcId="{8BB00400-4DEF-43D7-A587-B16A5D0DCDAF}" destId="{C17BDC3F-CFA2-4344-BD4C-61323A9231CF}" srcOrd="0" destOrd="0" parTransId="{4928FBBB-E4E2-4E6E-ABE1-B90E2DEDF3CC}" sibTransId="{47D4947F-7362-4FE9-BBDA-1CA133FF64B0}"/>
    <dgm:cxn modelId="{94F670D6-ACC6-4E0B-995A-FC91088316E4}" type="presOf" srcId="{64AFDF25-94E3-4087-8971-A9644A54279E}" destId="{F7A889D9-5DBE-429A-B92E-6FA935E0FE93}" srcOrd="0" destOrd="0" presId="urn:microsoft.com/office/officeart/2005/8/layout/hierarchy1"/>
    <dgm:cxn modelId="{F24A5C58-A29A-43D4-9EEA-6A6C137E6BC3}" type="presOf" srcId="{8D779E04-5C3E-4FB4-AFDD-531D339F17A5}" destId="{8225D3BC-3CC0-4312-8797-346B63D975B1}" srcOrd="0" destOrd="0" presId="urn:microsoft.com/office/officeart/2005/8/layout/hierarchy1"/>
    <dgm:cxn modelId="{760D58D9-CDA1-4410-9F92-0097A8B08873}" type="presOf" srcId="{F7FF83AE-7311-49B1-83FB-8734775EA9A2}" destId="{672CD6E0-09BA-4015-931F-0E82AFFB012E}" srcOrd="0" destOrd="0" presId="urn:microsoft.com/office/officeart/2005/8/layout/hierarchy1"/>
    <dgm:cxn modelId="{1E719A54-187B-44FA-BCC6-178437B3EB63}" srcId="{8BB00400-4DEF-43D7-A587-B16A5D0DCDAF}" destId="{FD2B73A7-78D0-40FE-88E4-76A13F2EA707}" srcOrd="1" destOrd="0" parTransId="{350AB67C-5385-418C-85CC-CD17211C213C}" sibTransId="{4B6B856D-419A-479D-87A6-2ECAC3632C99}"/>
    <dgm:cxn modelId="{AF353007-39A3-4CFE-90CF-DAB3F50AA79B}" type="presOf" srcId="{0C11B034-A4C4-402B-A0AD-C01717E61F67}" destId="{25F1E74A-D3F1-48A1-A6C0-CFCF200DF2FC}" srcOrd="0" destOrd="0" presId="urn:microsoft.com/office/officeart/2005/8/layout/hierarchy1"/>
    <dgm:cxn modelId="{AE0CD834-9FF4-4883-AF3C-ED2161D357D7}" srcId="{BEF6300E-A6CC-4542-8615-57ED71BDD08A}" destId="{E4D7D64F-4C21-41C4-9B2C-D0204EFC91B8}" srcOrd="1" destOrd="0" parTransId="{B2A5AC80-D502-43D7-A1FE-7895587F966A}" sibTransId="{68F7194F-6E4E-4D1C-9852-01D5C58EDE20}"/>
    <dgm:cxn modelId="{876AEC07-1927-4EB1-ACE5-7FB9244F085E}" srcId="{C17BDC3F-CFA2-4344-BD4C-61323A9231CF}" destId="{8D779E04-5C3E-4FB4-AFDD-531D339F17A5}" srcOrd="1" destOrd="0" parTransId="{F7FF83AE-7311-49B1-83FB-8734775EA9A2}" sibTransId="{22D974C0-FC96-4CF5-AC6C-9E30B717C360}"/>
    <dgm:cxn modelId="{A209CFA3-F6F5-4E52-9328-B4B9BEF022E6}" type="presOf" srcId="{B2A5AC80-D502-43D7-A1FE-7895587F966A}" destId="{760ACCF3-4C47-4DEE-B1F4-9A959ACA0362}" srcOrd="0" destOrd="0" presId="urn:microsoft.com/office/officeart/2005/8/layout/hierarchy1"/>
    <dgm:cxn modelId="{A927CD5F-2543-4079-B3FE-4E3DAF458B82}" srcId="{BEF6300E-A6CC-4542-8615-57ED71BDD08A}" destId="{C9B57C88-8B86-4AEE-B4D8-9697858568A1}" srcOrd="0" destOrd="0" parTransId="{0C11B034-A4C4-402B-A0AD-C01717E61F67}" sibTransId="{F30F85DA-7605-4EDB-9CF5-26EB056111E7}"/>
    <dgm:cxn modelId="{7ED03AE6-50F9-418C-874A-E65CAEE127EF}" type="presOf" srcId="{C17BDC3F-CFA2-4344-BD4C-61323A9231CF}" destId="{A74CE576-3D76-4983-8299-9637DE67C943}" srcOrd="0" destOrd="0" presId="urn:microsoft.com/office/officeart/2005/8/layout/hierarchy1"/>
    <dgm:cxn modelId="{A9381709-1ADA-4793-83D5-07AB63BEC0E0}" type="presOf" srcId="{ABD4FF6A-8498-4A14-85BA-8E87FF1219BA}" destId="{A749D3D7-84E2-4311-AD94-4B1E3C94CF0D}" srcOrd="0" destOrd="0" presId="urn:microsoft.com/office/officeart/2005/8/layout/hierarchy1"/>
    <dgm:cxn modelId="{A950C8DB-1059-4917-8452-1176FEDA9C94}" type="presOf" srcId="{C9B57C88-8B86-4AEE-B4D8-9697858568A1}" destId="{DC726582-CF90-4B18-9AFF-6B56DEDAB42F}" srcOrd="0" destOrd="0" presId="urn:microsoft.com/office/officeart/2005/8/layout/hierarchy1"/>
    <dgm:cxn modelId="{D435F8B1-9E7B-45F9-BD39-E28F8285B358}" srcId="{C17BDC3F-CFA2-4344-BD4C-61323A9231CF}" destId="{64AFDF25-94E3-4087-8971-A9644A54279E}" srcOrd="0" destOrd="0" parTransId="{FA4B1676-FDF6-42EB-A7EE-D0A8138EB7C8}" sibTransId="{8E54CC51-6588-4021-8D27-FF0BE115BAE4}"/>
    <dgm:cxn modelId="{D6BC49F0-1CBD-4844-B4CE-0B4C8393F6C8}" type="presParOf" srcId="{A749D3D7-84E2-4311-AD94-4B1E3C94CF0D}" destId="{3C6AC846-2481-4B23-B078-82A0D774D90A}" srcOrd="0" destOrd="0" presId="urn:microsoft.com/office/officeart/2005/8/layout/hierarchy1"/>
    <dgm:cxn modelId="{C45A9DB4-4322-40FB-AB47-923DFC3AF2FB}" type="presParOf" srcId="{3C6AC846-2481-4B23-B078-82A0D774D90A}" destId="{6B9ED708-40C6-4635-95A5-8848F34D57B3}" srcOrd="0" destOrd="0" presId="urn:microsoft.com/office/officeart/2005/8/layout/hierarchy1"/>
    <dgm:cxn modelId="{0B00DC81-2781-4728-A978-4393612DCAA3}" type="presParOf" srcId="{6B9ED708-40C6-4635-95A5-8848F34D57B3}" destId="{E2ED9510-84B5-4603-9E09-0ED923D6F1F5}" srcOrd="0" destOrd="0" presId="urn:microsoft.com/office/officeart/2005/8/layout/hierarchy1"/>
    <dgm:cxn modelId="{634DF21F-4E68-4F72-84CB-049886E0E2D0}" type="presParOf" srcId="{6B9ED708-40C6-4635-95A5-8848F34D57B3}" destId="{BB0D802E-9E08-462D-AF53-2F885352EB79}" srcOrd="1" destOrd="0" presId="urn:microsoft.com/office/officeart/2005/8/layout/hierarchy1"/>
    <dgm:cxn modelId="{3E8D5615-8A31-4FE4-B6C9-6139A3ACE948}" type="presParOf" srcId="{3C6AC846-2481-4B23-B078-82A0D774D90A}" destId="{D122B2F4-20FF-4D36-9808-AC8B4EAE53D7}" srcOrd="1" destOrd="0" presId="urn:microsoft.com/office/officeart/2005/8/layout/hierarchy1"/>
    <dgm:cxn modelId="{B3F01BCE-AB59-41BF-8FF1-FA959986F888}" type="presParOf" srcId="{D122B2F4-20FF-4D36-9808-AC8B4EAE53D7}" destId="{402A1E0C-BFBF-4184-9128-B06DCC1058EB}" srcOrd="0" destOrd="0" presId="urn:microsoft.com/office/officeart/2005/8/layout/hierarchy1"/>
    <dgm:cxn modelId="{9455897E-AB24-4C15-B2CB-6F18573201C6}" type="presParOf" srcId="{D122B2F4-20FF-4D36-9808-AC8B4EAE53D7}" destId="{4040100D-5746-40EC-B86E-F19A2F4867C5}" srcOrd="1" destOrd="0" presId="urn:microsoft.com/office/officeart/2005/8/layout/hierarchy1"/>
    <dgm:cxn modelId="{4B42085C-6453-498B-A8F9-220C94267049}" type="presParOf" srcId="{4040100D-5746-40EC-B86E-F19A2F4867C5}" destId="{479A1D4B-1DC9-4B86-A826-2597473A4076}" srcOrd="0" destOrd="0" presId="urn:microsoft.com/office/officeart/2005/8/layout/hierarchy1"/>
    <dgm:cxn modelId="{533F362F-A0EC-4AA2-8922-637437608AB9}" type="presParOf" srcId="{479A1D4B-1DC9-4B86-A826-2597473A4076}" destId="{8C41D331-AA02-4012-8776-8F62ACC47275}" srcOrd="0" destOrd="0" presId="urn:microsoft.com/office/officeart/2005/8/layout/hierarchy1"/>
    <dgm:cxn modelId="{63E6C82A-666A-4055-8D3C-DFB25BF74E34}" type="presParOf" srcId="{479A1D4B-1DC9-4B86-A826-2597473A4076}" destId="{A74CE576-3D76-4983-8299-9637DE67C943}" srcOrd="1" destOrd="0" presId="urn:microsoft.com/office/officeart/2005/8/layout/hierarchy1"/>
    <dgm:cxn modelId="{2D6A54C7-4489-4A53-84D3-AB60BA3A8702}" type="presParOf" srcId="{4040100D-5746-40EC-B86E-F19A2F4867C5}" destId="{C6E24500-AD1B-439D-B503-2D22B3190665}" srcOrd="1" destOrd="0" presId="urn:microsoft.com/office/officeart/2005/8/layout/hierarchy1"/>
    <dgm:cxn modelId="{3A2C3BC3-1921-4217-9831-31AD5B7CDA3B}" type="presParOf" srcId="{C6E24500-AD1B-439D-B503-2D22B3190665}" destId="{B778FB2C-E69C-43A6-A9F8-DB9D64C3F99C}" srcOrd="0" destOrd="0" presId="urn:microsoft.com/office/officeart/2005/8/layout/hierarchy1"/>
    <dgm:cxn modelId="{1C0477E7-CE3F-4AD8-BFE0-B7A51E467408}" type="presParOf" srcId="{C6E24500-AD1B-439D-B503-2D22B3190665}" destId="{D43F9D77-2874-43F2-A8B8-5BEF2E5C091B}" srcOrd="1" destOrd="0" presId="urn:microsoft.com/office/officeart/2005/8/layout/hierarchy1"/>
    <dgm:cxn modelId="{FD7D69A8-6132-48E9-98C3-F7426A548DBF}" type="presParOf" srcId="{D43F9D77-2874-43F2-A8B8-5BEF2E5C091B}" destId="{25937D13-072C-4B1F-99E1-C73BDC555F98}" srcOrd="0" destOrd="0" presId="urn:microsoft.com/office/officeart/2005/8/layout/hierarchy1"/>
    <dgm:cxn modelId="{667325EC-7965-4D09-BABA-ED3E3348933D}" type="presParOf" srcId="{25937D13-072C-4B1F-99E1-C73BDC555F98}" destId="{D8BB5E80-436A-410E-A448-AA53411C5296}" srcOrd="0" destOrd="0" presId="urn:microsoft.com/office/officeart/2005/8/layout/hierarchy1"/>
    <dgm:cxn modelId="{40918909-58F2-489B-B752-1D2F4EC0FCE7}" type="presParOf" srcId="{25937D13-072C-4B1F-99E1-C73BDC555F98}" destId="{F7A889D9-5DBE-429A-B92E-6FA935E0FE93}" srcOrd="1" destOrd="0" presId="urn:microsoft.com/office/officeart/2005/8/layout/hierarchy1"/>
    <dgm:cxn modelId="{FA0A655B-7A8A-4EF8-A152-062B7DF956C1}" type="presParOf" srcId="{D43F9D77-2874-43F2-A8B8-5BEF2E5C091B}" destId="{8EE4ACC4-DB3C-499D-B2D0-6CA3C5444A93}" srcOrd="1" destOrd="0" presId="urn:microsoft.com/office/officeart/2005/8/layout/hierarchy1"/>
    <dgm:cxn modelId="{28E66895-D31A-48A9-B270-A0EFAA63B66A}" type="presParOf" srcId="{C6E24500-AD1B-439D-B503-2D22B3190665}" destId="{672CD6E0-09BA-4015-931F-0E82AFFB012E}" srcOrd="2" destOrd="0" presId="urn:microsoft.com/office/officeart/2005/8/layout/hierarchy1"/>
    <dgm:cxn modelId="{7FE12F58-0892-4610-BF11-D796C7C07F73}" type="presParOf" srcId="{C6E24500-AD1B-439D-B503-2D22B3190665}" destId="{2849282B-0528-4601-953C-2FB919B7EEE3}" srcOrd="3" destOrd="0" presId="urn:microsoft.com/office/officeart/2005/8/layout/hierarchy1"/>
    <dgm:cxn modelId="{635A566B-2071-43E2-931E-5CE60E088DF8}" type="presParOf" srcId="{2849282B-0528-4601-953C-2FB919B7EEE3}" destId="{101CC5B1-78D5-4168-BF5A-EAEBC1E349AD}" srcOrd="0" destOrd="0" presId="urn:microsoft.com/office/officeart/2005/8/layout/hierarchy1"/>
    <dgm:cxn modelId="{E1369B06-C7F1-4480-8D3D-1C1718ADDBF2}" type="presParOf" srcId="{101CC5B1-78D5-4168-BF5A-EAEBC1E349AD}" destId="{D307B22C-FEF9-4EC0-B75F-589D3A7C1BCD}" srcOrd="0" destOrd="0" presId="urn:microsoft.com/office/officeart/2005/8/layout/hierarchy1"/>
    <dgm:cxn modelId="{78BCFBA1-55A7-4EC8-A239-3EF72E26B9E0}" type="presParOf" srcId="{101CC5B1-78D5-4168-BF5A-EAEBC1E349AD}" destId="{8225D3BC-3CC0-4312-8797-346B63D975B1}" srcOrd="1" destOrd="0" presId="urn:microsoft.com/office/officeart/2005/8/layout/hierarchy1"/>
    <dgm:cxn modelId="{92C6E847-0BCD-433B-AC67-7F8268BDB9ED}" type="presParOf" srcId="{2849282B-0528-4601-953C-2FB919B7EEE3}" destId="{E0A357C8-86D5-4835-9054-722F54B8854D}" srcOrd="1" destOrd="0" presId="urn:microsoft.com/office/officeart/2005/8/layout/hierarchy1"/>
    <dgm:cxn modelId="{B70ACDC6-88D1-4892-8789-52F8CD158432}" type="presParOf" srcId="{D122B2F4-20FF-4D36-9808-AC8B4EAE53D7}" destId="{A64F1715-6CBC-4FA0-8DE5-0D2BADAFEDED}" srcOrd="2" destOrd="0" presId="urn:microsoft.com/office/officeart/2005/8/layout/hierarchy1"/>
    <dgm:cxn modelId="{3A010B16-E764-49CA-9AB2-6630C7B939BA}" type="presParOf" srcId="{D122B2F4-20FF-4D36-9808-AC8B4EAE53D7}" destId="{29B85102-7C93-4DD4-824A-012395BE4138}" srcOrd="3" destOrd="0" presId="urn:microsoft.com/office/officeart/2005/8/layout/hierarchy1"/>
    <dgm:cxn modelId="{1B5ACD1F-2D63-4B2C-A442-A85B3F88BF58}" type="presParOf" srcId="{29B85102-7C93-4DD4-824A-012395BE4138}" destId="{87066291-FE83-4ACD-B68C-EB0FFABB29FA}" srcOrd="0" destOrd="0" presId="urn:microsoft.com/office/officeart/2005/8/layout/hierarchy1"/>
    <dgm:cxn modelId="{46C9828D-736E-457E-9F74-B81635F1EEDF}" type="presParOf" srcId="{87066291-FE83-4ACD-B68C-EB0FFABB29FA}" destId="{C70A5BD2-9331-449D-99B2-422EB46AA8C1}" srcOrd="0" destOrd="0" presId="urn:microsoft.com/office/officeart/2005/8/layout/hierarchy1"/>
    <dgm:cxn modelId="{A86F80CD-97BE-42A5-AACE-01CC6A42C64E}" type="presParOf" srcId="{87066291-FE83-4ACD-B68C-EB0FFABB29FA}" destId="{2EDD77D6-05F7-4BB9-AF41-2378BB4EFB22}" srcOrd="1" destOrd="0" presId="urn:microsoft.com/office/officeart/2005/8/layout/hierarchy1"/>
    <dgm:cxn modelId="{79DA2042-D087-44A7-924F-42DA3823E63F}" type="presParOf" srcId="{29B85102-7C93-4DD4-824A-012395BE4138}" destId="{E36D7A12-8CD8-4A71-A856-55A5CBA66BB6}" srcOrd="1" destOrd="0" presId="urn:microsoft.com/office/officeart/2005/8/layout/hierarchy1"/>
    <dgm:cxn modelId="{DF8A9B95-A7C5-463D-951E-80BEAC791C6C}" type="presParOf" srcId="{E36D7A12-8CD8-4A71-A856-55A5CBA66BB6}" destId="{69B5E8F6-DB4C-4880-A765-782F18D0C8A5}" srcOrd="0" destOrd="0" presId="urn:microsoft.com/office/officeart/2005/8/layout/hierarchy1"/>
    <dgm:cxn modelId="{F8F35FC3-7111-412A-9AF9-1451B3150991}" type="presParOf" srcId="{E36D7A12-8CD8-4A71-A856-55A5CBA66BB6}" destId="{1B3FBB86-D0ED-4B26-A99A-2DD0B87F93F7}" srcOrd="1" destOrd="0" presId="urn:microsoft.com/office/officeart/2005/8/layout/hierarchy1"/>
    <dgm:cxn modelId="{2EEA0EC7-6BD4-45D2-87C8-0C61AE80619B}" type="presParOf" srcId="{1B3FBB86-D0ED-4B26-A99A-2DD0B87F93F7}" destId="{BE12C97D-E06B-4E9B-A8A2-1C0D878B7AAF}" srcOrd="0" destOrd="0" presId="urn:microsoft.com/office/officeart/2005/8/layout/hierarchy1"/>
    <dgm:cxn modelId="{11D10963-57B2-4D17-A5C9-C85BA603FD9C}" type="presParOf" srcId="{BE12C97D-E06B-4E9B-A8A2-1C0D878B7AAF}" destId="{9E350882-9A67-4E42-8712-82FABD101124}" srcOrd="0" destOrd="0" presId="urn:microsoft.com/office/officeart/2005/8/layout/hierarchy1"/>
    <dgm:cxn modelId="{F39D9663-01E2-4A6E-BA06-75EE6EB0174A}" type="presParOf" srcId="{BE12C97D-E06B-4E9B-A8A2-1C0D878B7AAF}" destId="{66BEDEC4-C1DF-4942-8888-19F38907DFEC}" srcOrd="1" destOrd="0" presId="urn:microsoft.com/office/officeart/2005/8/layout/hierarchy1"/>
    <dgm:cxn modelId="{7E681E5F-A699-439E-AD2C-AB979B6E686A}" type="presParOf" srcId="{1B3FBB86-D0ED-4B26-A99A-2DD0B87F93F7}" destId="{DF4DBDF5-7345-4E09-A0D8-963EB950B7CD}" srcOrd="1" destOrd="0" presId="urn:microsoft.com/office/officeart/2005/8/layout/hierarchy1"/>
    <dgm:cxn modelId="{5253F753-D103-4E2D-ABDB-CE0206192C69}" type="presParOf" srcId="{DF4DBDF5-7345-4E09-A0D8-963EB950B7CD}" destId="{25F1E74A-D3F1-48A1-A6C0-CFCF200DF2FC}" srcOrd="0" destOrd="0" presId="urn:microsoft.com/office/officeart/2005/8/layout/hierarchy1"/>
    <dgm:cxn modelId="{CA2BFC53-434E-4734-ACDF-957563EFA5AB}" type="presParOf" srcId="{DF4DBDF5-7345-4E09-A0D8-963EB950B7CD}" destId="{52114201-8145-4C78-AA6D-84D7BE2B5B29}" srcOrd="1" destOrd="0" presId="urn:microsoft.com/office/officeart/2005/8/layout/hierarchy1"/>
    <dgm:cxn modelId="{3EA51650-20F4-4582-8853-445808143DA3}" type="presParOf" srcId="{52114201-8145-4C78-AA6D-84D7BE2B5B29}" destId="{4DDEA5B2-99AA-43AE-8B56-1B2FA4F7D3C4}" srcOrd="0" destOrd="0" presId="urn:microsoft.com/office/officeart/2005/8/layout/hierarchy1"/>
    <dgm:cxn modelId="{FF2DD1D7-B521-4B39-9FF2-CB36BB94FF99}" type="presParOf" srcId="{4DDEA5B2-99AA-43AE-8B56-1B2FA4F7D3C4}" destId="{0B181308-65E5-47B9-9492-C8674D7730B5}" srcOrd="0" destOrd="0" presId="urn:microsoft.com/office/officeart/2005/8/layout/hierarchy1"/>
    <dgm:cxn modelId="{62F4862D-1BF6-41EA-A5DE-76C4A6C5AA02}" type="presParOf" srcId="{4DDEA5B2-99AA-43AE-8B56-1B2FA4F7D3C4}" destId="{DC726582-CF90-4B18-9AFF-6B56DEDAB42F}" srcOrd="1" destOrd="0" presId="urn:microsoft.com/office/officeart/2005/8/layout/hierarchy1"/>
    <dgm:cxn modelId="{3D669D8C-CA8F-4585-B891-C14BB3202A9D}" type="presParOf" srcId="{52114201-8145-4C78-AA6D-84D7BE2B5B29}" destId="{814390B9-3AF6-44F2-9037-A02ABC5BF886}" srcOrd="1" destOrd="0" presId="urn:microsoft.com/office/officeart/2005/8/layout/hierarchy1"/>
    <dgm:cxn modelId="{54FE4C1B-C751-4807-BBCD-2557304EB34E}" type="presParOf" srcId="{DF4DBDF5-7345-4E09-A0D8-963EB950B7CD}" destId="{760ACCF3-4C47-4DEE-B1F4-9A959ACA0362}" srcOrd="2" destOrd="0" presId="urn:microsoft.com/office/officeart/2005/8/layout/hierarchy1"/>
    <dgm:cxn modelId="{6969A064-7598-4825-B5A4-35EBB708C13D}" type="presParOf" srcId="{DF4DBDF5-7345-4E09-A0D8-963EB950B7CD}" destId="{4DD46175-217C-49F2-823F-82EF455C5D4E}" srcOrd="3" destOrd="0" presId="urn:microsoft.com/office/officeart/2005/8/layout/hierarchy1"/>
    <dgm:cxn modelId="{48A859C4-48E0-40B9-A64E-20A518F43277}" type="presParOf" srcId="{4DD46175-217C-49F2-823F-82EF455C5D4E}" destId="{C17897C0-EB7C-4CBF-87F7-3CF041BF72C0}" srcOrd="0" destOrd="0" presId="urn:microsoft.com/office/officeart/2005/8/layout/hierarchy1"/>
    <dgm:cxn modelId="{8BC90FF5-F336-48A0-A1D8-B9A57AE66CC2}" type="presParOf" srcId="{C17897C0-EB7C-4CBF-87F7-3CF041BF72C0}" destId="{C71E87E8-63F8-4F04-9B19-90AAE55BE95A}" srcOrd="0" destOrd="0" presId="urn:microsoft.com/office/officeart/2005/8/layout/hierarchy1"/>
    <dgm:cxn modelId="{A25193D4-F36A-401B-B531-107A88D74BE5}" type="presParOf" srcId="{C17897C0-EB7C-4CBF-87F7-3CF041BF72C0}" destId="{622C899E-5055-47E2-A727-E326C67030AF}" srcOrd="1" destOrd="0" presId="urn:microsoft.com/office/officeart/2005/8/layout/hierarchy1"/>
    <dgm:cxn modelId="{9ABBECB2-F217-4130-9F27-49D1C7C96DD4}" type="presParOf" srcId="{4DD46175-217C-49F2-823F-82EF455C5D4E}" destId="{C9377901-CD93-47B4-BE75-44935F22435E}" srcOrd="1" destOrd="0" presId="urn:microsoft.com/office/officeart/2005/8/layout/hierarchy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9084D40-3CB0-4C3E-B238-94347523A903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1D74BB40-0782-4202-A43D-254627764D6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Стебель</a:t>
          </a:r>
        </a:p>
      </dgm:t>
    </dgm:pt>
    <dgm:pt modelId="{CCA3C2F1-47C2-49CA-BAE4-2B18CFFE2096}" type="parTrans" cxnId="{663AF26C-B783-4D0A-834D-BAE9F68609B8}">
      <dgm:prSet/>
      <dgm:spPr/>
    </dgm:pt>
    <dgm:pt modelId="{4B8ADE67-47C4-4ED2-A921-D0EA2C0F26E8}" type="sibTrans" cxnId="{663AF26C-B783-4D0A-834D-BAE9F68609B8}">
      <dgm:prSet/>
      <dgm:spPr/>
    </dgm:pt>
    <dgm:pt modelId="{2C1BE57E-CB24-4D4C-8CEB-139BB86A3961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Кора</a:t>
          </a:r>
        </a:p>
      </dgm:t>
    </dgm:pt>
    <dgm:pt modelId="{C9CBB6C4-A77E-4D78-9D4F-C652E6AC8439}" type="parTrans" cxnId="{A257F523-2FF5-45A7-8F1B-481193BCBF8A}">
      <dgm:prSet/>
      <dgm:spPr/>
    </dgm:pt>
    <dgm:pt modelId="{AC0C132E-40FA-4CA0-8C54-DFF2EDE92D0F}" type="sibTrans" cxnId="{A257F523-2FF5-45A7-8F1B-481193BCBF8A}">
      <dgm:prSet/>
      <dgm:spPr/>
    </dgm:pt>
    <dgm:pt modelId="{2496AB72-2C3E-44A6-801D-548A65040BC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Пробка</a:t>
          </a:r>
        </a:p>
      </dgm:t>
    </dgm:pt>
    <dgm:pt modelId="{4FE91F77-A5B8-46F0-B47B-02229072B324}" type="parTrans" cxnId="{662A60B3-A9FE-4B8E-AAF1-F4806C3790BF}">
      <dgm:prSet/>
      <dgm:spPr/>
    </dgm:pt>
    <dgm:pt modelId="{5319C7D0-8643-42AB-8598-484A695AF95B}" type="sibTrans" cxnId="{662A60B3-A9FE-4B8E-AAF1-F4806C3790BF}">
      <dgm:prSet/>
      <dgm:spPr/>
    </dgm:pt>
    <dgm:pt modelId="{916E9003-7A12-4644-8755-6FF8FA889AD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Луб</a:t>
          </a:r>
        </a:p>
      </dgm:t>
    </dgm:pt>
    <dgm:pt modelId="{5F529EE1-87B1-4B0B-9BC5-6D28AA945217}" type="parTrans" cxnId="{FDBF3389-3681-49D9-A3F8-8597373449F4}">
      <dgm:prSet/>
      <dgm:spPr/>
    </dgm:pt>
    <dgm:pt modelId="{2D3AD970-373A-45A5-9F3F-999D73660034}" type="sibTrans" cxnId="{FDBF3389-3681-49D9-A3F8-8597373449F4}">
      <dgm:prSet/>
      <dgm:spPr/>
    </dgm:pt>
    <dgm:pt modelId="{41D6BAB2-C1FF-48F1-A406-D689507368E0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Камбий</a:t>
          </a:r>
        </a:p>
      </dgm:t>
    </dgm:pt>
    <dgm:pt modelId="{D062FDEA-3AA5-4FF6-AD6E-2663AF044C7B}" type="parTrans" cxnId="{1E30E65F-0945-470E-92B6-DDC7F6EC1F50}">
      <dgm:prSet/>
      <dgm:spPr/>
    </dgm:pt>
    <dgm:pt modelId="{0E218812-9E7D-4300-8748-0E0106C0C1DD}" type="sibTrans" cxnId="{1E30E65F-0945-470E-92B6-DDC7F6EC1F50}">
      <dgm:prSet/>
      <dgm:spPr/>
    </dgm:pt>
    <dgm:pt modelId="{DEE8B676-E1B3-496E-B10D-F80F072FD35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Древесина</a:t>
          </a:r>
        </a:p>
      </dgm:t>
    </dgm:pt>
    <dgm:pt modelId="{D46C051A-D380-4BE2-A411-EE28F346902C}" type="parTrans" cxnId="{61419C22-4E48-41F5-A318-3377A65CBCF9}">
      <dgm:prSet/>
      <dgm:spPr/>
    </dgm:pt>
    <dgm:pt modelId="{0B6183F1-948E-48C5-9D7E-24EF161294F6}" type="sibTrans" cxnId="{61419C22-4E48-41F5-A318-3377A65CBCF9}">
      <dgm:prSet/>
      <dgm:spPr/>
    </dgm:pt>
    <dgm:pt modelId="{F027B757-08FE-47E4-A7C9-5405C3FF9C0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Сердцевина</a:t>
          </a:r>
        </a:p>
      </dgm:t>
    </dgm:pt>
    <dgm:pt modelId="{53A0F4B0-7CFF-406F-BC9F-4D10A8B11247}" type="parTrans" cxnId="{F0200306-4D27-4916-89E8-1462C234A9B4}">
      <dgm:prSet/>
      <dgm:spPr/>
    </dgm:pt>
    <dgm:pt modelId="{16F20864-064B-48B3-926C-BBB21E4412D0}" type="sibTrans" cxnId="{F0200306-4D27-4916-89E8-1462C234A9B4}">
      <dgm:prSet/>
      <dgm:spPr/>
    </dgm:pt>
    <dgm:pt modelId="{53E25DF0-C691-4DF3-B571-E957C1C52B11}" type="pres">
      <dgm:prSet presAssocID="{F9084D40-3CB0-4C3E-B238-94347523A90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248F8EA-11AF-4833-A1C3-F8224C765F03}" type="pres">
      <dgm:prSet presAssocID="{1D74BB40-0782-4202-A43D-254627764D6D}" presName="hierRoot1" presStyleCnt="0">
        <dgm:presLayoutVars>
          <dgm:hierBranch/>
        </dgm:presLayoutVars>
      </dgm:prSet>
      <dgm:spPr/>
    </dgm:pt>
    <dgm:pt modelId="{15FF02AE-F005-4560-A6CA-0628116BC9A8}" type="pres">
      <dgm:prSet presAssocID="{1D74BB40-0782-4202-A43D-254627764D6D}" presName="rootComposite1" presStyleCnt="0"/>
      <dgm:spPr/>
    </dgm:pt>
    <dgm:pt modelId="{D3B2B058-29C3-4CD3-A786-D45D7720B536}" type="pres">
      <dgm:prSet presAssocID="{1D74BB40-0782-4202-A43D-254627764D6D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A6A413C-EA9B-48DE-9F8E-FFDA2A63B728}" type="pres">
      <dgm:prSet presAssocID="{1D74BB40-0782-4202-A43D-254627764D6D}" presName="rootConnector1" presStyleLbl="node1" presStyleIdx="0" presStyleCnt="0"/>
      <dgm:spPr/>
      <dgm:t>
        <a:bodyPr/>
        <a:lstStyle/>
        <a:p>
          <a:endParaRPr lang="ru-RU"/>
        </a:p>
      </dgm:t>
    </dgm:pt>
    <dgm:pt modelId="{33A7E7D7-9AF8-40DB-BA76-84054586DAC4}" type="pres">
      <dgm:prSet presAssocID="{1D74BB40-0782-4202-A43D-254627764D6D}" presName="hierChild2" presStyleCnt="0"/>
      <dgm:spPr/>
    </dgm:pt>
    <dgm:pt modelId="{8FEE13B1-30E6-46CE-8B3E-2ACEC6BEF089}" type="pres">
      <dgm:prSet presAssocID="{C9CBB6C4-A77E-4D78-9D4F-C652E6AC8439}" presName="Name35" presStyleLbl="parChTrans1D2" presStyleIdx="0" presStyleCnt="4"/>
      <dgm:spPr/>
    </dgm:pt>
    <dgm:pt modelId="{E64A840C-26DB-4C42-9975-04743CAA09FB}" type="pres">
      <dgm:prSet presAssocID="{2C1BE57E-CB24-4D4C-8CEB-139BB86A3961}" presName="hierRoot2" presStyleCnt="0">
        <dgm:presLayoutVars>
          <dgm:hierBranch/>
        </dgm:presLayoutVars>
      </dgm:prSet>
      <dgm:spPr/>
    </dgm:pt>
    <dgm:pt modelId="{E826CBD1-CD3C-4B86-AADB-3722D65B5A8E}" type="pres">
      <dgm:prSet presAssocID="{2C1BE57E-CB24-4D4C-8CEB-139BB86A3961}" presName="rootComposite" presStyleCnt="0"/>
      <dgm:spPr/>
    </dgm:pt>
    <dgm:pt modelId="{7D919EBF-FA22-403A-BE2D-2B010E6FBE57}" type="pres">
      <dgm:prSet presAssocID="{2C1BE57E-CB24-4D4C-8CEB-139BB86A3961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62130F2-96AC-4707-8C2D-B551C3043021}" type="pres">
      <dgm:prSet presAssocID="{2C1BE57E-CB24-4D4C-8CEB-139BB86A3961}" presName="rootConnector" presStyleLbl="node2" presStyleIdx="0" presStyleCnt="4"/>
      <dgm:spPr/>
      <dgm:t>
        <a:bodyPr/>
        <a:lstStyle/>
        <a:p>
          <a:endParaRPr lang="ru-RU"/>
        </a:p>
      </dgm:t>
    </dgm:pt>
    <dgm:pt modelId="{70AFE8CE-F47E-4DE9-A578-879C2A9D9FCD}" type="pres">
      <dgm:prSet presAssocID="{2C1BE57E-CB24-4D4C-8CEB-139BB86A3961}" presName="hierChild4" presStyleCnt="0"/>
      <dgm:spPr/>
    </dgm:pt>
    <dgm:pt modelId="{276E8999-2C54-40A7-825D-9E9396DE48FE}" type="pres">
      <dgm:prSet presAssocID="{4FE91F77-A5B8-46F0-B47B-02229072B324}" presName="Name35" presStyleLbl="parChTrans1D3" presStyleIdx="0" presStyleCnt="2"/>
      <dgm:spPr/>
    </dgm:pt>
    <dgm:pt modelId="{8948D763-80CC-4013-8B93-0C3B5C8184BF}" type="pres">
      <dgm:prSet presAssocID="{2496AB72-2C3E-44A6-801D-548A65040BCC}" presName="hierRoot2" presStyleCnt="0">
        <dgm:presLayoutVars>
          <dgm:hierBranch val="r"/>
        </dgm:presLayoutVars>
      </dgm:prSet>
      <dgm:spPr/>
    </dgm:pt>
    <dgm:pt modelId="{59CA841A-D39B-4186-AB2D-58095F5B3B61}" type="pres">
      <dgm:prSet presAssocID="{2496AB72-2C3E-44A6-801D-548A65040BCC}" presName="rootComposite" presStyleCnt="0"/>
      <dgm:spPr/>
    </dgm:pt>
    <dgm:pt modelId="{55233F12-EF09-4FDD-9812-1DFD74FD2B76}" type="pres">
      <dgm:prSet presAssocID="{2496AB72-2C3E-44A6-801D-548A65040BCC}" presName="rootText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2CF1383-31D2-4EE6-B7C9-C603EADEAB5D}" type="pres">
      <dgm:prSet presAssocID="{2496AB72-2C3E-44A6-801D-548A65040BCC}" presName="rootConnector" presStyleLbl="node3" presStyleIdx="0" presStyleCnt="2"/>
      <dgm:spPr/>
      <dgm:t>
        <a:bodyPr/>
        <a:lstStyle/>
        <a:p>
          <a:endParaRPr lang="ru-RU"/>
        </a:p>
      </dgm:t>
    </dgm:pt>
    <dgm:pt modelId="{83A1441A-AD15-432C-A2FB-D23215947DD0}" type="pres">
      <dgm:prSet presAssocID="{2496AB72-2C3E-44A6-801D-548A65040BCC}" presName="hierChild4" presStyleCnt="0"/>
      <dgm:spPr/>
    </dgm:pt>
    <dgm:pt modelId="{649AF04E-7329-4B41-9E2A-88FFF9169C04}" type="pres">
      <dgm:prSet presAssocID="{2496AB72-2C3E-44A6-801D-548A65040BCC}" presName="hierChild5" presStyleCnt="0"/>
      <dgm:spPr/>
    </dgm:pt>
    <dgm:pt modelId="{A6674340-D1F1-478F-89CE-ABD109C4360B}" type="pres">
      <dgm:prSet presAssocID="{5F529EE1-87B1-4B0B-9BC5-6D28AA945217}" presName="Name35" presStyleLbl="parChTrans1D3" presStyleIdx="1" presStyleCnt="2"/>
      <dgm:spPr/>
    </dgm:pt>
    <dgm:pt modelId="{FBAD30EA-ECBE-4474-ADAB-CBD00249CEB2}" type="pres">
      <dgm:prSet presAssocID="{916E9003-7A12-4644-8755-6FF8FA889AD7}" presName="hierRoot2" presStyleCnt="0">
        <dgm:presLayoutVars>
          <dgm:hierBranch val="r"/>
        </dgm:presLayoutVars>
      </dgm:prSet>
      <dgm:spPr/>
    </dgm:pt>
    <dgm:pt modelId="{CCB865F4-2690-414F-812D-075476A31EE0}" type="pres">
      <dgm:prSet presAssocID="{916E9003-7A12-4644-8755-6FF8FA889AD7}" presName="rootComposite" presStyleCnt="0"/>
      <dgm:spPr/>
    </dgm:pt>
    <dgm:pt modelId="{24E3F8D1-F1D9-4A1D-B961-6408080E74DF}" type="pres">
      <dgm:prSet presAssocID="{916E9003-7A12-4644-8755-6FF8FA889AD7}" presName="rootText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63BAAB9-B258-47C3-8B61-EC9D256D6E0F}" type="pres">
      <dgm:prSet presAssocID="{916E9003-7A12-4644-8755-6FF8FA889AD7}" presName="rootConnector" presStyleLbl="node3" presStyleIdx="1" presStyleCnt="2"/>
      <dgm:spPr/>
      <dgm:t>
        <a:bodyPr/>
        <a:lstStyle/>
        <a:p>
          <a:endParaRPr lang="ru-RU"/>
        </a:p>
      </dgm:t>
    </dgm:pt>
    <dgm:pt modelId="{68E3E4AD-F3A7-48D7-92BB-6B601DD30B72}" type="pres">
      <dgm:prSet presAssocID="{916E9003-7A12-4644-8755-6FF8FA889AD7}" presName="hierChild4" presStyleCnt="0"/>
      <dgm:spPr/>
    </dgm:pt>
    <dgm:pt modelId="{1255E0A7-1F12-4971-9FC1-750412A8A1B7}" type="pres">
      <dgm:prSet presAssocID="{916E9003-7A12-4644-8755-6FF8FA889AD7}" presName="hierChild5" presStyleCnt="0"/>
      <dgm:spPr/>
    </dgm:pt>
    <dgm:pt modelId="{9FAAE0E1-F193-41E6-8F3F-0AA2BEC5F93A}" type="pres">
      <dgm:prSet presAssocID="{2C1BE57E-CB24-4D4C-8CEB-139BB86A3961}" presName="hierChild5" presStyleCnt="0"/>
      <dgm:spPr/>
    </dgm:pt>
    <dgm:pt modelId="{057EAC50-31F4-4809-BEF8-524DFB2EE03B}" type="pres">
      <dgm:prSet presAssocID="{D062FDEA-3AA5-4FF6-AD6E-2663AF044C7B}" presName="Name35" presStyleLbl="parChTrans1D2" presStyleIdx="1" presStyleCnt="4"/>
      <dgm:spPr/>
    </dgm:pt>
    <dgm:pt modelId="{8C69929F-BB3F-41B8-B35E-6FF43A2D6FE4}" type="pres">
      <dgm:prSet presAssocID="{41D6BAB2-C1FF-48F1-A406-D689507368E0}" presName="hierRoot2" presStyleCnt="0">
        <dgm:presLayoutVars>
          <dgm:hierBranch/>
        </dgm:presLayoutVars>
      </dgm:prSet>
      <dgm:spPr/>
    </dgm:pt>
    <dgm:pt modelId="{607DC936-2287-49C1-AD61-0B2468BA0C53}" type="pres">
      <dgm:prSet presAssocID="{41D6BAB2-C1FF-48F1-A406-D689507368E0}" presName="rootComposite" presStyleCnt="0"/>
      <dgm:spPr/>
    </dgm:pt>
    <dgm:pt modelId="{28FDBD81-325F-42DC-AD51-42AAF91B2C11}" type="pres">
      <dgm:prSet presAssocID="{41D6BAB2-C1FF-48F1-A406-D689507368E0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82CFC56-7070-491A-92E5-9770903D1FCB}" type="pres">
      <dgm:prSet presAssocID="{41D6BAB2-C1FF-48F1-A406-D689507368E0}" presName="rootConnector" presStyleLbl="node2" presStyleIdx="1" presStyleCnt="4"/>
      <dgm:spPr/>
      <dgm:t>
        <a:bodyPr/>
        <a:lstStyle/>
        <a:p>
          <a:endParaRPr lang="ru-RU"/>
        </a:p>
      </dgm:t>
    </dgm:pt>
    <dgm:pt modelId="{C0586DE2-E683-4841-AB7A-084498780C5C}" type="pres">
      <dgm:prSet presAssocID="{41D6BAB2-C1FF-48F1-A406-D689507368E0}" presName="hierChild4" presStyleCnt="0"/>
      <dgm:spPr/>
    </dgm:pt>
    <dgm:pt modelId="{4485F18D-C4E1-46E1-B9DA-B574ECECDDE8}" type="pres">
      <dgm:prSet presAssocID="{41D6BAB2-C1FF-48F1-A406-D689507368E0}" presName="hierChild5" presStyleCnt="0"/>
      <dgm:spPr/>
    </dgm:pt>
    <dgm:pt modelId="{A0D4F3BB-EA75-4236-A1CE-4D4819E4E4E0}" type="pres">
      <dgm:prSet presAssocID="{D46C051A-D380-4BE2-A411-EE28F346902C}" presName="Name35" presStyleLbl="parChTrans1D2" presStyleIdx="2" presStyleCnt="4"/>
      <dgm:spPr/>
    </dgm:pt>
    <dgm:pt modelId="{3BFEA095-1E34-4308-9610-157E5F068986}" type="pres">
      <dgm:prSet presAssocID="{DEE8B676-E1B3-496E-B10D-F80F072FD355}" presName="hierRoot2" presStyleCnt="0">
        <dgm:presLayoutVars>
          <dgm:hierBranch/>
        </dgm:presLayoutVars>
      </dgm:prSet>
      <dgm:spPr/>
    </dgm:pt>
    <dgm:pt modelId="{39F5BF92-6C0F-40F2-9010-E14DF9B7D15B}" type="pres">
      <dgm:prSet presAssocID="{DEE8B676-E1B3-496E-B10D-F80F072FD355}" presName="rootComposite" presStyleCnt="0"/>
      <dgm:spPr/>
    </dgm:pt>
    <dgm:pt modelId="{7C2DF0F2-A3FF-4CA6-8DF4-3898BF83262C}" type="pres">
      <dgm:prSet presAssocID="{DEE8B676-E1B3-496E-B10D-F80F072FD355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81CABF2-A6AE-434C-9A52-3027C6DE1E9E}" type="pres">
      <dgm:prSet presAssocID="{DEE8B676-E1B3-496E-B10D-F80F072FD355}" presName="rootConnector" presStyleLbl="node2" presStyleIdx="2" presStyleCnt="4"/>
      <dgm:spPr/>
      <dgm:t>
        <a:bodyPr/>
        <a:lstStyle/>
        <a:p>
          <a:endParaRPr lang="ru-RU"/>
        </a:p>
      </dgm:t>
    </dgm:pt>
    <dgm:pt modelId="{06AA59E4-B543-46BF-9CBC-36015FA2529F}" type="pres">
      <dgm:prSet presAssocID="{DEE8B676-E1B3-496E-B10D-F80F072FD355}" presName="hierChild4" presStyleCnt="0"/>
      <dgm:spPr/>
    </dgm:pt>
    <dgm:pt modelId="{5D4D471E-A52B-4283-B655-F4D00588713E}" type="pres">
      <dgm:prSet presAssocID="{DEE8B676-E1B3-496E-B10D-F80F072FD355}" presName="hierChild5" presStyleCnt="0"/>
      <dgm:spPr/>
    </dgm:pt>
    <dgm:pt modelId="{E83629B8-0593-4149-B9B0-CBFCDB1560CC}" type="pres">
      <dgm:prSet presAssocID="{53A0F4B0-7CFF-406F-BC9F-4D10A8B11247}" presName="Name35" presStyleLbl="parChTrans1D2" presStyleIdx="3" presStyleCnt="4"/>
      <dgm:spPr/>
    </dgm:pt>
    <dgm:pt modelId="{AEE2E37F-4632-415B-BA50-210609720595}" type="pres">
      <dgm:prSet presAssocID="{F027B757-08FE-47E4-A7C9-5405C3FF9C06}" presName="hierRoot2" presStyleCnt="0">
        <dgm:presLayoutVars>
          <dgm:hierBranch/>
        </dgm:presLayoutVars>
      </dgm:prSet>
      <dgm:spPr/>
    </dgm:pt>
    <dgm:pt modelId="{9FE4EA83-27CF-4E90-B628-81A490BE441D}" type="pres">
      <dgm:prSet presAssocID="{F027B757-08FE-47E4-A7C9-5405C3FF9C06}" presName="rootComposite" presStyleCnt="0"/>
      <dgm:spPr/>
    </dgm:pt>
    <dgm:pt modelId="{F6F650CF-65F5-45E9-A374-28D15A571E03}" type="pres">
      <dgm:prSet presAssocID="{F027B757-08FE-47E4-A7C9-5405C3FF9C06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0968705-D8D6-40C1-B912-D13862F3F0FC}" type="pres">
      <dgm:prSet presAssocID="{F027B757-08FE-47E4-A7C9-5405C3FF9C06}" presName="rootConnector" presStyleLbl="node2" presStyleIdx="3" presStyleCnt="4"/>
      <dgm:spPr/>
      <dgm:t>
        <a:bodyPr/>
        <a:lstStyle/>
        <a:p>
          <a:endParaRPr lang="ru-RU"/>
        </a:p>
      </dgm:t>
    </dgm:pt>
    <dgm:pt modelId="{1C5AF7EB-F59B-4F63-8E5E-E3B5A502D874}" type="pres">
      <dgm:prSet presAssocID="{F027B757-08FE-47E4-A7C9-5405C3FF9C06}" presName="hierChild4" presStyleCnt="0"/>
      <dgm:spPr/>
    </dgm:pt>
    <dgm:pt modelId="{637B4EAD-152B-404A-B116-6DB7653B118F}" type="pres">
      <dgm:prSet presAssocID="{F027B757-08FE-47E4-A7C9-5405C3FF9C06}" presName="hierChild5" presStyleCnt="0"/>
      <dgm:spPr/>
    </dgm:pt>
    <dgm:pt modelId="{3DBF5317-1F7B-42C7-BA23-5F36158912D3}" type="pres">
      <dgm:prSet presAssocID="{1D74BB40-0782-4202-A43D-254627764D6D}" presName="hierChild3" presStyleCnt="0"/>
      <dgm:spPr/>
    </dgm:pt>
  </dgm:ptLst>
  <dgm:cxnLst>
    <dgm:cxn modelId="{61419C22-4E48-41F5-A318-3377A65CBCF9}" srcId="{1D74BB40-0782-4202-A43D-254627764D6D}" destId="{DEE8B676-E1B3-496E-B10D-F80F072FD355}" srcOrd="2" destOrd="0" parTransId="{D46C051A-D380-4BE2-A411-EE28F346902C}" sibTransId="{0B6183F1-948E-48C5-9D7E-24EF161294F6}"/>
    <dgm:cxn modelId="{834C6A49-DEC2-4612-AB88-5AF9882E6AC5}" type="presOf" srcId="{2496AB72-2C3E-44A6-801D-548A65040BCC}" destId="{55233F12-EF09-4FDD-9812-1DFD74FD2B76}" srcOrd="0" destOrd="0" presId="urn:microsoft.com/office/officeart/2005/8/layout/orgChart1"/>
    <dgm:cxn modelId="{5A1A27E9-1366-4B44-9A8B-BB03CF014B04}" type="presOf" srcId="{F027B757-08FE-47E4-A7C9-5405C3FF9C06}" destId="{F6F650CF-65F5-45E9-A374-28D15A571E03}" srcOrd="0" destOrd="0" presId="urn:microsoft.com/office/officeart/2005/8/layout/orgChart1"/>
    <dgm:cxn modelId="{663AF26C-B783-4D0A-834D-BAE9F68609B8}" srcId="{F9084D40-3CB0-4C3E-B238-94347523A903}" destId="{1D74BB40-0782-4202-A43D-254627764D6D}" srcOrd="0" destOrd="0" parTransId="{CCA3C2F1-47C2-49CA-BAE4-2B18CFFE2096}" sibTransId="{4B8ADE67-47C4-4ED2-A921-D0EA2C0F26E8}"/>
    <dgm:cxn modelId="{7C1B3015-1BA5-4122-A614-BCAA19A5E890}" type="presOf" srcId="{D46C051A-D380-4BE2-A411-EE28F346902C}" destId="{A0D4F3BB-EA75-4236-A1CE-4D4819E4E4E0}" srcOrd="0" destOrd="0" presId="urn:microsoft.com/office/officeart/2005/8/layout/orgChart1"/>
    <dgm:cxn modelId="{FDBF3389-3681-49D9-A3F8-8597373449F4}" srcId="{2C1BE57E-CB24-4D4C-8CEB-139BB86A3961}" destId="{916E9003-7A12-4644-8755-6FF8FA889AD7}" srcOrd="1" destOrd="0" parTransId="{5F529EE1-87B1-4B0B-9BC5-6D28AA945217}" sibTransId="{2D3AD970-373A-45A5-9F3F-999D73660034}"/>
    <dgm:cxn modelId="{5E47C1F3-B257-476D-B546-3503CBAF3622}" type="presOf" srcId="{1D74BB40-0782-4202-A43D-254627764D6D}" destId="{D3B2B058-29C3-4CD3-A786-D45D7720B536}" srcOrd="0" destOrd="0" presId="urn:microsoft.com/office/officeart/2005/8/layout/orgChart1"/>
    <dgm:cxn modelId="{82AA61DE-FF44-4F8B-944F-21D643D3A082}" type="presOf" srcId="{1D74BB40-0782-4202-A43D-254627764D6D}" destId="{7A6A413C-EA9B-48DE-9F8E-FFDA2A63B728}" srcOrd="1" destOrd="0" presId="urn:microsoft.com/office/officeart/2005/8/layout/orgChart1"/>
    <dgm:cxn modelId="{62486953-B4B0-4F80-B7D9-5BDEEFF0EBDA}" type="presOf" srcId="{2C1BE57E-CB24-4D4C-8CEB-139BB86A3961}" destId="{862130F2-96AC-4707-8C2D-B551C3043021}" srcOrd="1" destOrd="0" presId="urn:microsoft.com/office/officeart/2005/8/layout/orgChart1"/>
    <dgm:cxn modelId="{2D94F18D-85F8-4AD0-A8D5-DE719BE55663}" type="presOf" srcId="{F9084D40-3CB0-4C3E-B238-94347523A903}" destId="{53E25DF0-C691-4DF3-B571-E957C1C52B11}" srcOrd="0" destOrd="0" presId="urn:microsoft.com/office/officeart/2005/8/layout/orgChart1"/>
    <dgm:cxn modelId="{472A7CDF-16EB-41A5-87A3-D178ED650357}" type="presOf" srcId="{F027B757-08FE-47E4-A7C9-5405C3FF9C06}" destId="{10968705-D8D6-40C1-B912-D13862F3F0FC}" srcOrd="1" destOrd="0" presId="urn:microsoft.com/office/officeart/2005/8/layout/orgChart1"/>
    <dgm:cxn modelId="{0207AC46-0C7B-4653-91FE-7B4C7C8CC7DF}" type="presOf" srcId="{D062FDEA-3AA5-4FF6-AD6E-2663AF044C7B}" destId="{057EAC50-31F4-4809-BEF8-524DFB2EE03B}" srcOrd="0" destOrd="0" presId="urn:microsoft.com/office/officeart/2005/8/layout/orgChart1"/>
    <dgm:cxn modelId="{A257F523-2FF5-45A7-8F1B-481193BCBF8A}" srcId="{1D74BB40-0782-4202-A43D-254627764D6D}" destId="{2C1BE57E-CB24-4D4C-8CEB-139BB86A3961}" srcOrd="0" destOrd="0" parTransId="{C9CBB6C4-A77E-4D78-9D4F-C652E6AC8439}" sibTransId="{AC0C132E-40FA-4CA0-8C54-DFF2EDE92D0F}"/>
    <dgm:cxn modelId="{F0200306-4D27-4916-89E8-1462C234A9B4}" srcId="{1D74BB40-0782-4202-A43D-254627764D6D}" destId="{F027B757-08FE-47E4-A7C9-5405C3FF9C06}" srcOrd="3" destOrd="0" parTransId="{53A0F4B0-7CFF-406F-BC9F-4D10A8B11247}" sibTransId="{16F20864-064B-48B3-926C-BBB21E4412D0}"/>
    <dgm:cxn modelId="{33DD449A-1DCB-4999-A725-73D716ADD5AF}" type="presOf" srcId="{53A0F4B0-7CFF-406F-BC9F-4D10A8B11247}" destId="{E83629B8-0593-4149-B9B0-CBFCDB1560CC}" srcOrd="0" destOrd="0" presId="urn:microsoft.com/office/officeart/2005/8/layout/orgChart1"/>
    <dgm:cxn modelId="{B968223F-2C64-4099-A586-011BEF6013BD}" type="presOf" srcId="{2496AB72-2C3E-44A6-801D-548A65040BCC}" destId="{B2CF1383-31D2-4EE6-B7C9-C603EADEAB5D}" srcOrd="1" destOrd="0" presId="urn:microsoft.com/office/officeart/2005/8/layout/orgChart1"/>
    <dgm:cxn modelId="{BA65F2E0-5363-4EAF-B987-C5449C976CC3}" type="presOf" srcId="{5F529EE1-87B1-4B0B-9BC5-6D28AA945217}" destId="{A6674340-D1F1-478F-89CE-ABD109C4360B}" srcOrd="0" destOrd="0" presId="urn:microsoft.com/office/officeart/2005/8/layout/orgChart1"/>
    <dgm:cxn modelId="{A21201CD-BF7D-4A56-A200-EABE639F7666}" type="presOf" srcId="{2C1BE57E-CB24-4D4C-8CEB-139BB86A3961}" destId="{7D919EBF-FA22-403A-BE2D-2B010E6FBE57}" srcOrd="0" destOrd="0" presId="urn:microsoft.com/office/officeart/2005/8/layout/orgChart1"/>
    <dgm:cxn modelId="{662A60B3-A9FE-4B8E-AAF1-F4806C3790BF}" srcId="{2C1BE57E-CB24-4D4C-8CEB-139BB86A3961}" destId="{2496AB72-2C3E-44A6-801D-548A65040BCC}" srcOrd="0" destOrd="0" parTransId="{4FE91F77-A5B8-46F0-B47B-02229072B324}" sibTransId="{5319C7D0-8643-42AB-8598-484A695AF95B}"/>
    <dgm:cxn modelId="{8272ADD0-F469-4873-81CD-58E2578667C1}" type="presOf" srcId="{DEE8B676-E1B3-496E-B10D-F80F072FD355}" destId="{681CABF2-A6AE-434C-9A52-3027C6DE1E9E}" srcOrd="1" destOrd="0" presId="urn:microsoft.com/office/officeart/2005/8/layout/orgChart1"/>
    <dgm:cxn modelId="{61547CF9-C602-434A-885F-9D0FB78A49CD}" type="presOf" srcId="{41D6BAB2-C1FF-48F1-A406-D689507368E0}" destId="{28FDBD81-325F-42DC-AD51-42AAF91B2C11}" srcOrd="0" destOrd="0" presId="urn:microsoft.com/office/officeart/2005/8/layout/orgChart1"/>
    <dgm:cxn modelId="{AA3F8F07-BD11-497C-9B45-2F5EB5865A16}" type="presOf" srcId="{916E9003-7A12-4644-8755-6FF8FA889AD7}" destId="{24E3F8D1-F1D9-4A1D-B961-6408080E74DF}" srcOrd="0" destOrd="0" presId="urn:microsoft.com/office/officeart/2005/8/layout/orgChart1"/>
    <dgm:cxn modelId="{6F2CA423-0C35-4DD4-ADDC-5E0E386F3B2E}" type="presOf" srcId="{916E9003-7A12-4644-8755-6FF8FA889AD7}" destId="{963BAAB9-B258-47C3-8B61-EC9D256D6E0F}" srcOrd="1" destOrd="0" presId="urn:microsoft.com/office/officeart/2005/8/layout/orgChart1"/>
    <dgm:cxn modelId="{EC2A087C-51F0-45EC-8AA2-D9D027E35FAE}" type="presOf" srcId="{C9CBB6C4-A77E-4D78-9D4F-C652E6AC8439}" destId="{8FEE13B1-30E6-46CE-8B3E-2ACEC6BEF089}" srcOrd="0" destOrd="0" presId="urn:microsoft.com/office/officeart/2005/8/layout/orgChart1"/>
    <dgm:cxn modelId="{1E30E65F-0945-470E-92B6-DDC7F6EC1F50}" srcId="{1D74BB40-0782-4202-A43D-254627764D6D}" destId="{41D6BAB2-C1FF-48F1-A406-D689507368E0}" srcOrd="1" destOrd="0" parTransId="{D062FDEA-3AA5-4FF6-AD6E-2663AF044C7B}" sibTransId="{0E218812-9E7D-4300-8748-0E0106C0C1DD}"/>
    <dgm:cxn modelId="{D363147A-55FD-4209-BEC4-0BE11C237963}" type="presOf" srcId="{DEE8B676-E1B3-496E-B10D-F80F072FD355}" destId="{7C2DF0F2-A3FF-4CA6-8DF4-3898BF83262C}" srcOrd="0" destOrd="0" presId="urn:microsoft.com/office/officeart/2005/8/layout/orgChart1"/>
    <dgm:cxn modelId="{808CA74C-D95B-4921-B838-FDEF4010C673}" type="presOf" srcId="{41D6BAB2-C1FF-48F1-A406-D689507368E0}" destId="{E82CFC56-7070-491A-92E5-9770903D1FCB}" srcOrd="1" destOrd="0" presId="urn:microsoft.com/office/officeart/2005/8/layout/orgChart1"/>
    <dgm:cxn modelId="{3DB61E47-AA36-4FD3-9EC1-2F28FD749EF9}" type="presOf" srcId="{4FE91F77-A5B8-46F0-B47B-02229072B324}" destId="{276E8999-2C54-40A7-825D-9E9396DE48FE}" srcOrd="0" destOrd="0" presId="urn:microsoft.com/office/officeart/2005/8/layout/orgChart1"/>
    <dgm:cxn modelId="{12AE8FE3-9686-4F4F-BDA5-E690C2A330A1}" type="presParOf" srcId="{53E25DF0-C691-4DF3-B571-E957C1C52B11}" destId="{0248F8EA-11AF-4833-A1C3-F8224C765F03}" srcOrd="0" destOrd="0" presId="urn:microsoft.com/office/officeart/2005/8/layout/orgChart1"/>
    <dgm:cxn modelId="{453803F6-399E-4BAE-BE7B-5F0CD8D2FCDA}" type="presParOf" srcId="{0248F8EA-11AF-4833-A1C3-F8224C765F03}" destId="{15FF02AE-F005-4560-A6CA-0628116BC9A8}" srcOrd="0" destOrd="0" presId="urn:microsoft.com/office/officeart/2005/8/layout/orgChart1"/>
    <dgm:cxn modelId="{1A36BF94-FCDF-4DAD-B668-299B0CBB7F9F}" type="presParOf" srcId="{15FF02AE-F005-4560-A6CA-0628116BC9A8}" destId="{D3B2B058-29C3-4CD3-A786-D45D7720B536}" srcOrd="0" destOrd="0" presId="urn:microsoft.com/office/officeart/2005/8/layout/orgChart1"/>
    <dgm:cxn modelId="{5996902B-2BCE-407A-8EB5-B7C2113B071B}" type="presParOf" srcId="{15FF02AE-F005-4560-A6CA-0628116BC9A8}" destId="{7A6A413C-EA9B-48DE-9F8E-FFDA2A63B728}" srcOrd="1" destOrd="0" presId="urn:microsoft.com/office/officeart/2005/8/layout/orgChart1"/>
    <dgm:cxn modelId="{41D3D410-1660-46A2-99D1-9F94F4198D8E}" type="presParOf" srcId="{0248F8EA-11AF-4833-A1C3-F8224C765F03}" destId="{33A7E7D7-9AF8-40DB-BA76-84054586DAC4}" srcOrd="1" destOrd="0" presId="urn:microsoft.com/office/officeart/2005/8/layout/orgChart1"/>
    <dgm:cxn modelId="{4137707C-C5CB-4E5E-B300-55C2A342F53F}" type="presParOf" srcId="{33A7E7D7-9AF8-40DB-BA76-84054586DAC4}" destId="{8FEE13B1-30E6-46CE-8B3E-2ACEC6BEF089}" srcOrd="0" destOrd="0" presId="urn:microsoft.com/office/officeart/2005/8/layout/orgChart1"/>
    <dgm:cxn modelId="{131E71F5-5370-41A2-B1A3-CF7B9AF47133}" type="presParOf" srcId="{33A7E7D7-9AF8-40DB-BA76-84054586DAC4}" destId="{E64A840C-26DB-4C42-9975-04743CAA09FB}" srcOrd="1" destOrd="0" presId="urn:microsoft.com/office/officeart/2005/8/layout/orgChart1"/>
    <dgm:cxn modelId="{1496A98A-DC90-4007-88FE-450EDF68FE81}" type="presParOf" srcId="{E64A840C-26DB-4C42-9975-04743CAA09FB}" destId="{E826CBD1-CD3C-4B86-AADB-3722D65B5A8E}" srcOrd="0" destOrd="0" presId="urn:microsoft.com/office/officeart/2005/8/layout/orgChart1"/>
    <dgm:cxn modelId="{2CD7427C-D121-47C9-854A-ACB67A30D27B}" type="presParOf" srcId="{E826CBD1-CD3C-4B86-AADB-3722D65B5A8E}" destId="{7D919EBF-FA22-403A-BE2D-2B010E6FBE57}" srcOrd="0" destOrd="0" presId="urn:microsoft.com/office/officeart/2005/8/layout/orgChart1"/>
    <dgm:cxn modelId="{22983943-39B0-4B66-9216-62EB462F51EB}" type="presParOf" srcId="{E826CBD1-CD3C-4B86-AADB-3722D65B5A8E}" destId="{862130F2-96AC-4707-8C2D-B551C3043021}" srcOrd="1" destOrd="0" presId="urn:microsoft.com/office/officeart/2005/8/layout/orgChart1"/>
    <dgm:cxn modelId="{2544559F-B846-4663-AAF6-6DFB8A32D533}" type="presParOf" srcId="{E64A840C-26DB-4C42-9975-04743CAA09FB}" destId="{70AFE8CE-F47E-4DE9-A578-879C2A9D9FCD}" srcOrd="1" destOrd="0" presId="urn:microsoft.com/office/officeart/2005/8/layout/orgChart1"/>
    <dgm:cxn modelId="{38FAC78F-6BE2-447D-83CC-C28A6D05C68F}" type="presParOf" srcId="{70AFE8CE-F47E-4DE9-A578-879C2A9D9FCD}" destId="{276E8999-2C54-40A7-825D-9E9396DE48FE}" srcOrd="0" destOrd="0" presId="urn:microsoft.com/office/officeart/2005/8/layout/orgChart1"/>
    <dgm:cxn modelId="{99C18A93-1E42-4FED-8171-0BC36F161431}" type="presParOf" srcId="{70AFE8CE-F47E-4DE9-A578-879C2A9D9FCD}" destId="{8948D763-80CC-4013-8B93-0C3B5C8184BF}" srcOrd="1" destOrd="0" presId="urn:microsoft.com/office/officeart/2005/8/layout/orgChart1"/>
    <dgm:cxn modelId="{FDC981FB-4D7C-4D8C-9BD7-7D0290B0D360}" type="presParOf" srcId="{8948D763-80CC-4013-8B93-0C3B5C8184BF}" destId="{59CA841A-D39B-4186-AB2D-58095F5B3B61}" srcOrd="0" destOrd="0" presId="urn:microsoft.com/office/officeart/2005/8/layout/orgChart1"/>
    <dgm:cxn modelId="{1587CD22-5597-4C1A-8A50-6D50C573BA9C}" type="presParOf" srcId="{59CA841A-D39B-4186-AB2D-58095F5B3B61}" destId="{55233F12-EF09-4FDD-9812-1DFD74FD2B76}" srcOrd="0" destOrd="0" presId="urn:microsoft.com/office/officeart/2005/8/layout/orgChart1"/>
    <dgm:cxn modelId="{A20D06C7-5E5F-4FAB-9A56-A72C086DC5F9}" type="presParOf" srcId="{59CA841A-D39B-4186-AB2D-58095F5B3B61}" destId="{B2CF1383-31D2-4EE6-B7C9-C603EADEAB5D}" srcOrd="1" destOrd="0" presId="urn:microsoft.com/office/officeart/2005/8/layout/orgChart1"/>
    <dgm:cxn modelId="{A0833C1E-7D87-4A04-9AAA-A1804417B47D}" type="presParOf" srcId="{8948D763-80CC-4013-8B93-0C3B5C8184BF}" destId="{83A1441A-AD15-432C-A2FB-D23215947DD0}" srcOrd="1" destOrd="0" presId="urn:microsoft.com/office/officeart/2005/8/layout/orgChart1"/>
    <dgm:cxn modelId="{BFBFFBFF-C1FB-4F11-B8F6-BA188DFEA121}" type="presParOf" srcId="{8948D763-80CC-4013-8B93-0C3B5C8184BF}" destId="{649AF04E-7329-4B41-9E2A-88FFF9169C04}" srcOrd="2" destOrd="0" presId="urn:microsoft.com/office/officeart/2005/8/layout/orgChart1"/>
    <dgm:cxn modelId="{55CC3936-AD26-409B-9574-F5058F944008}" type="presParOf" srcId="{70AFE8CE-F47E-4DE9-A578-879C2A9D9FCD}" destId="{A6674340-D1F1-478F-89CE-ABD109C4360B}" srcOrd="2" destOrd="0" presId="urn:microsoft.com/office/officeart/2005/8/layout/orgChart1"/>
    <dgm:cxn modelId="{E7E4F050-C10E-43F4-8231-286682569ED3}" type="presParOf" srcId="{70AFE8CE-F47E-4DE9-A578-879C2A9D9FCD}" destId="{FBAD30EA-ECBE-4474-ADAB-CBD00249CEB2}" srcOrd="3" destOrd="0" presId="urn:microsoft.com/office/officeart/2005/8/layout/orgChart1"/>
    <dgm:cxn modelId="{FD3C16EE-4318-4950-B98E-E2B3ED838F51}" type="presParOf" srcId="{FBAD30EA-ECBE-4474-ADAB-CBD00249CEB2}" destId="{CCB865F4-2690-414F-812D-075476A31EE0}" srcOrd="0" destOrd="0" presId="urn:microsoft.com/office/officeart/2005/8/layout/orgChart1"/>
    <dgm:cxn modelId="{9F210B7B-6327-4A0F-A782-58D28C6909D6}" type="presParOf" srcId="{CCB865F4-2690-414F-812D-075476A31EE0}" destId="{24E3F8D1-F1D9-4A1D-B961-6408080E74DF}" srcOrd="0" destOrd="0" presId="urn:microsoft.com/office/officeart/2005/8/layout/orgChart1"/>
    <dgm:cxn modelId="{78927314-7319-4CC1-BB3B-1220888EE9D3}" type="presParOf" srcId="{CCB865F4-2690-414F-812D-075476A31EE0}" destId="{963BAAB9-B258-47C3-8B61-EC9D256D6E0F}" srcOrd="1" destOrd="0" presId="urn:microsoft.com/office/officeart/2005/8/layout/orgChart1"/>
    <dgm:cxn modelId="{E4F48174-B00E-418F-80BF-E030FB331FAB}" type="presParOf" srcId="{FBAD30EA-ECBE-4474-ADAB-CBD00249CEB2}" destId="{68E3E4AD-F3A7-48D7-92BB-6B601DD30B72}" srcOrd="1" destOrd="0" presId="urn:microsoft.com/office/officeart/2005/8/layout/orgChart1"/>
    <dgm:cxn modelId="{F0BB22A8-0B3F-41CC-8774-B16BF5626151}" type="presParOf" srcId="{FBAD30EA-ECBE-4474-ADAB-CBD00249CEB2}" destId="{1255E0A7-1F12-4971-9FC1-750412A8A1B7}" srcOrd="2" destOrd="0" presId="urn:microsoft.com/office/officeart/2005/8/layout/orgChart1"/>
    <dgm:cxn modelId="{D2B30473-15C2-4126-8768-D3B3CDCE8ED6}" type="presParOf" srcId="{E64A840C-26DB-4C42-9975-04743CAA09FB}" destId="{9FAAE0E1-F193-41E6-8F3F-0AA2BEC5F93A}" srcOrd="2" destOrd="0" presId="urn:microsoft.com/office/officeart/2005/8/layout/orgChart1"/>
    <dgm:cxn modelId="{CFF37213-9912-458D-8F97-4CCC03D25F5B}" type="presParOf" srcId="{33A7E7D7-9AF8-40DB-BA76-84054586DAC4}" destId="{057EAC50-31F4-4809-BEF8-524DFB2EE03B}" srcOrd="2" destOrd="0" presId="urn:microsoft.com/office/officeart/2005/8/layout/orgChart1"/>
    <dgm:cxn modelId="{182F6001-23B7-4140-BA80-4461DAFDFA3D}" type="presParOf" srcId="{33A7E7D7-9AF8-40DB-BA76-84054586DAC4}" destId="{8C69929F-BB3F-41B8-B35E-6FF43A2D6FE4}" srcOrd="3" destOrd="0" presId="urn:microsoft.com/office/officeart/2005/8/layout/orgChart1"/>
    <dgm:cxn modelId="{901A9278-8B8C-40E4-A206-D85F8467A08A}" type="presParOf" srcId="{8C69929F-BB3F-41B8-B35E-6FF43A2D6FE4}" destId="{607DC936-2287-49C1-AD61-0B2468BA0C53}" srcOrd="0" destOrd="0" presId="urn:microsoft.com/office/officeart/2005/8/layout/orgChart1"/>
    <dgm:cxn modelId="{9E9C88FE-DFA2-41E1-903A-3D3D12A0211B}" type="presParOf" srcId="{607DC936-2287-49C1-AD61-0B2468BA0C53}" destId="{28FDBD81-325F-42DC-AD51-42AAF91B2C11}" srcOrd="0" destOrd="0" presId="urn:microsoft.com/office/officeart/2005/8/layout/orgChart1"/>
    <dgm:cxn modelId="{EAC5E539-9CC6-4EAC-BED7-73325B6A06CC}" type="presParOf" srcId="{607DC936-2287-49C1-AD61-0B2468BA0C53}" destId="{E82CFC56-7070-491A-92E5-9770903D1FCB}" srcOrd="1" destOrd="0" presId="urn:microsoft.com/office/officeart/2005/8/layout/orgChart1"/>
    <dgm:cxn modelId="{B4072EC7-F442-4F7A-BAC9-3ABD8F92A4F5}" type="presParOf" srcId="{8C69929F-BB3F-41B8-B35E-6FF43A2D6FE4}" destId="{C0586DE2-E683-4841-AB7A-084498780C5C}" srcOrd="1" destOrd="0" presId="urn:microsoft.com/office/officeart/2005/8/layout/orgChart1"/>
    <dgm:cxn modelId="{ED8F96C9-F460-4BFA-97B8-FEA60C5D69BB}" type="presParOf" srcId="{8C69929F-BB3F-41B8-B35E-6FF43A2D6FE4}" destId="{4485F18D-C4E1-46E1-B9DA-B574ECECDDE8}" srcOrd="2" destOrd="0" presId="urn:microsoft.com/office/officeart/2005/8/layout/orgChart1"/>
    <dgm:cxn modelId="{90E05E1E-BB8C-44ED-9AC7-FD0CEECCD2BB}" type="presParOf" srcId="{33A7E7D7-9AF8-40DB-BA76-84054586DAC4}" destId="{A0D4F3BB-EA75-4236-A1CE-4D4819E4E4E0}" srcOrd="4" destOrd="0" presId="urn:microsoft.com/office/officeart/2005/8/layout/orgChart1"/>
    <dgm:cxn modelId="{9C535D62-4CDC-4D75-B372-EF1B8FDE8B91}" type="presParOf" srcId="{33A7E7D7-9AF8-40DB-BA76-84054586DAC4}" destId="{3BFEA095-1E34-4308-9610-157E5F068986}" srcOrd="5" destOrd="0" presId="urn:microsoft.com/office/officeart/2005/8/layout/orgChart1"/>
    <dgm:cxn modelId="{06F374C5-2287-40C2-B7D7-6EC7E81C87D7}" type="presParOf" srcId="{3BFEA095-1E34-4308-9610-157E5F068986}" destId="{39F5BF92-6C0F-40F2-9010-E14DF9B7D15B}" srcOrd="0" destOrd="0" presId="urn:microsoft.com/office/officeart/2005/8/layout/orgChart1"/>
    <dgm:cxn modelId="{44752F10-EBD1-464D-A928-9ECCD37F3731}" type="presParOf" srcId="{39F5BF92-6C0F-40F2-9010-E14DF9B7D15B}" destId="{7C2DF0F2-A3FF-4CA6-8DF4-3898BF83262C}" srcOrd="0" destOrd="0" presId="urn:microsoft.com/office/officeart/2005/8/layout/orgChart1"/>
    <dgm:cxn modelId="{756683B5-7247-4814-A76D-8B59FCC69548}" type="presParOf" srcId="{39F5BF92-6C0F-40F2-9010-E14DF9B7D15B}" destId="{681CABF2-A6AE-434C-9A52-3027C6DE1E9E}" srcOrd="1" destOrd="0" presId="urn:microsoft.com/office/officeart/2005/8/layout/orgChart1"/>
    <dgm:cxn modelId="{8C0BDEFA-BB70-4D95-82D8-2167E8AC8975}" type="presParOf" srcId="{3BFEA095-1E34-4308-9610-157E5F068986}" destId="{06AA59E4-B543-46BF-9CBC-36015FA2529F}" srcOrd="1" destOrd="0" presId="urn:microsoft.com/office/officeart/2005/8/layout/orgChart1"/>
    <dgm:cxn modelId="{EE65B76C-9249-48F0-9BF4-3DD48CC6A74F}" type="presParOf" srcId="{3BFEA095-1E34-4308-9610-157E5F068986}" destId="{5D4D471E-A52B-4283-B655-F4D00588713E}" srcOrd="2" destOrd="0" presId="urn:microsoft.com/office/officeart/2005/8/layout/orgChart1"/>
    <dgm:cxn modelId="{5ABB0668-689D-4548-AB0D-FE506D5D3AD0}" type="presParOf" srcId="{33A7E7D7-9AF8-40DB-BA76-84054586DAC4}" destId="{E83629B8-0593-4149-B9B0-CBFCDB1560CC}" srcOrd="6" destOrd="0" presId="urn:microsoft.com/office/officeart/2005/8/layout/orgChart1"/>
    <dgm:cxn modelId="{2B0719F4-ADFA-4EF1-8BBB-788E9CA59022}" type="presParOf" srcId="{33A7E7D7-9AF8-40DB-BA76-84054586DAC4}" destId="{AEE2E37F-4632-415B-BA50-210609720595}" srcOrd="7" destOrd="0" presId="urn:microsoft.com/office/officeart/2005/8/layout/orgChart1"/>
    <dgm:cxn modelId="{A243BD50-7444-4052-B098-6BB563E21AA6}" type="presParOf" srcId="{AEE2E37F-4632-415B-BA50-210609720595}" destId="{9FE4EA83-27CF-4E90-B628-81A490BE441D}" srcOrd="0" destOrd="0" presId="urn:microsoft.com/office/officeart/2005/8/layout/orgChart1"/>
    <dgm:cxn modelId="{B41DBA7F-8CE0-45B6-A553-D9FE4B9D3616}" type="presParOf" srcId="{9FE4EA83-27CF-4E90-B628-81A490BE441D}" destId="{F6F650CF-65F5-45E9-A374-28D15A571E03}" srcOrd="0" destOrd="0" presId="urn:microsoft.com/office/officeart/2005/8/layout/orgChart1"/>
    <dgm:cxn modelId="{24E159B1-78A4-45F3-9807-799447CEED00}" type="presParOf" srcId="{9FE4EA83-27CF-4E90-B628-81A490BE441D}" destId="{10968705-D8D6-40C1-B912-D13862F3F0FC}" srcOrd="1" destOrd="0" presId="urn:microsoft.com/office/officeart/2005/8/layout/orgChart1"/>
    <dgm:cxn modelId="{812E9F5A-7578-4EDA-8589-459769CE7795}" type="presParOf" srcId="{AEE2E37F-4632-415B-BA50-210609720595}" destId="{1C5AF7EB-F59B-4F63-8E5E-E3B5A502D874}" srcOrd="1" destOrd="0" presId="urn:microsoft.com/office/officeart/2005/8/layout/orgChart1"/>
    <dgm:cxn modelId="{B8C3870B-746E-4110-9B8E-0F727B06FD30}" type="presParOf" srcId="{AEE2E37F-4632-415B-BA50-210609720595}" destId="{637B4EAD-152B-404A-B116-6DB7653B118F}" srcOrd="2" destOrd="0" presId="urn:microsoft.com/office/officeart/2005/8/layout/orgChart1"/>
    <dgm:cxn modelId="{5EF0B079-FFB3-4CC8-B17E-72D7EB60A3E5}" type="presParOf" srcId="{0248F8EA-11AF-4833-A1C3-F8224C765F03}" destId="{3DBF5317-1F7B-42C7-BA23-5F36158912D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D59F97-5521-4CB2-B619-EA19335D3F70}">
      <dsp:nvSpPr>
        <dsp:cNvPr id="0" name=""/>
        <dsp:cNvSpPr/>
      </dsp:nvSpPr>
      <dsp:spPr>
        <a:xfrm>
          <a:off x="4500578" y="2152565"/>
          <a:ext cx="3184191" cy="5526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6314"/>
              </a:lnTo>
              <a:lnTo>
                <a:pt x="3184191" y="276314"/>
              </a:lnTo>
              <a:lnTo>
                <a:pt x="3184191" y="552628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EDE2A4-FC51-44C8-B065-DDD26A382C0C}">
      <dsp:nvSpPr>
        <dsp:cNvPr id="0" name=""/>
        <dsp:cNvSpPr/>
      </dsp:nvSpPr>
      <dsp:spPr>
        <a:xfrm>
          <a:off x="4454857" y="2152565"/>
          <a:ext cx="91440" cy="5526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52628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6ED568-17AB-47EB-A27E-88AA520BE9B6}">
      <dsp:nvSpPr>
        <dsp:cNvPr id="0" name=""/>
        <dsp:cNvSpPr/>
      </dsp:nvSpPr>
      <dsp:spPr>
        <a:xfrm>
          <a:off x="1316386" y="2152565"/>
          <a:ext cx="3184191" cy="552628"/>
        </a:xfrm>
        <a:custGeom>
          <a:avLst/>
          <a:gdLst/>
          <a:ahLst/>
          <a:cxnLst/>
          <a:rect l="0" t="0" r="0" b="0"/>
          <a:pathLst>
            <a:path>
              <a:moveTo>
                <a:pt x="3184191" y="0"/>
              </a:moveTo>
              <a:lnTo>
                <a:pt x="3184191" y="276314"/>
              </a:lnTo>
              <a:lnTo>
                <a:pt x="0" y="276314"/>
              </a:lnTo>
              <a:lnTo>
                <a:pt x="0" y="552628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89EFBE-2461-4ADE-B6D1-7D36C6FD1F61}">
      <dsp:nvSpPr>
        <dsp:cNvPr id="0" name=""/>
        <dsp:cNvSpPr/>
      </dsp:nvSpPr>
      <dsp:spPr>
        <a:xfrm>
          <a:off x="281260" y="836784"/>
          <a:ext cx="8438634" cy="1315781"/>
        </a:xfrm>
        <a:prstGeom prst="rect">
          <a:avLst/>
        </a:prstGeom>
        <a:gradFill rotWithShape="0">
          <a:gsLst>
            <a:gs pos="0">
              <a:schemeClr val="accent4">
                <a:shade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dirty="0" smtClean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ЛИСТОРАСПОЛОЖЕНИЕ</a:t>
          </a:r>
          <a:endParaRPr lang="ru-RU" sz="4800" b="1" kern="1200" dirty="0">
            <a:solidFill>
              <a:srgbClr val="0033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281260" y="836784"/>
        <a:ext cx="8438634" cy="1315781"/>
      </dsp:txXfrm>
    </dsp:sp>
    <dsp:sp modelId="{B43E09B5-1450-4050-8361-D19CC86A7AC6}">
      <dsp:nvSpPr>
        <dsp:cNvPr id="0" name=""/>
        <dsp:cNvSpPr/>
      </dsp:nvSpPr>
      <dsp:spPr>
        <a:xfrm>
          <a:off x="604" y="2705194"/>
          <a:ext cx="2631563" cy="1315781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dirty="0" smtClean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очерёдное</a:t>
          </a:r>
          <a:endParaRPr lang="ru-RU" sz="3500" b="1" kern="1200" dirty="0">
            <a:solidFill>
              <a:srgbClr val="0033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604" y="2705194"/>
        <a:ext cx="2631563" cy="1315781"/>
      </dsp:txXfrm>
    </dsp:sp>
    <dsp:sp modelId="{272FDBD5-302B-4E75-8C00-F4B8D57A20DD}">
      <dsp:nvSpPr>
        <dsp:cNvPr id="0" name=""/>
        <dsp:cNvSpPr/>
      </dsp:nvSpPr>
      <dsp:spPr>
        <a:xfrm>
          <a:off x="3184796" y="2705194"/>
          <a:ext cx="2631563" cy="1315781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dirty="0" smtClean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супротивное</a:t>
          </a:r>
          <a:endParaRPr lang="ru-RU" sz="3500" b="1" kern="1200" dirty="0">
            <a:solidFill>
              <a:srgbClr val="0033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3184796" y="2705194"/>
        <a:ext cx="2631563" cy="1315781"/>
      </dsp:txXfrm>
    </dsp:sp>
    <dsp:sp modelId="{0665462C-0DC6-4360-96FF-E401EEE83696}">
      <dsp:nvSpPr>
        <dsp:cNvPr id="0" name=""/>
        <dsp:cNvSpPr/>
      </dsp:nvSpPr>
      <dsp:spPr>
        <a:xfrm>
          <a:off x="6368988" y="2705194"/>
          <a:ext cx="2631563" cy="1315781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dirty="0" smtClean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мутовчатое</a:t>
          </a:r>
          <a:endParaRPr lang="ru-RU" sz="3500" b="1" kern="1200" dirty="0">
            <a:solidFill>
              <a:srgbClr val="0033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6368988" y="2705194"/>
        <a:ext cx="2631563" cy="13157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1C09C1-156D-459E-B307-6D04F0A19344}">
      <dsp:nvSpPr>
        <dsp:cNvPr id="0" name=""/>
        <dsp:cNvSpPr/>
      </dsp:nvSpPr>
      <dsp:spPr>
        <a:xfrm>
          <a:off x="4366963" y="897883"/>
          <a:ext cx="2231589" cy="3165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881"/>
              </a:lnTo>
              <a:lnTo>
                <a:pt x="2231589" y="212881"/>
              </a:lnTo>
              <a:lnTo>
                <a:pt x="2231589" y="316561"/>
              </a:lnTo>
            </a:path>
          </a:pathLst>
        </a:custGeom>
        <a:noFill/>
        <a:ln w="254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52D1EA-2ECC-4924-BFC3-452CF1036277}">
      <dsp:nvSpPr>
        <dsp:cNvPr id="0" name=""/>
        <dsp:cNvSpPr/>
      </dsp:nvSpPr>
      <dsp:spPr>
        <a:xfrm>
          <a:off x="2087976" y="897883"/>
          <a:ext cx="2278986" cy="300500"/>
        </a:xfrm>
        <a:custGeom>
          <a:avLst/>
          <a:gdLst/>
          <a:ahLst/>
          <a:cxnLst/>
          <a:rect l="0" t="0" r="0" b="0"/>
          <a:pathLst>
            <a:path>
              <a:moveTo>
                <a:pt x="2278986" y="0"/>
              </a:moveTo>
              <a:lnTo>
                <a:pt x="2278986" y="196820"/>
              </a:lnTo>
              <a:lnTo>
                <a:pt x="0" y="196820"/>
              </a:lnTo>
              <a:lnTo>
                <a:pt x="0" y="300500"/>
              </a:lnTo>
            </a:path>
          </a:pathLst>
        </a:custGeom>
        <a:noFill/>
        <a:ln w="254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EA5DCD-2A36-47C5-8B4E-041312F6873D}">
      <dsp:nvSpPr>
        <dsp:cNvPr id="0" name=""/>
        <dsp:cNvSpPr/>
      </dsp:nvSpPr>
      <dsp:spPr>
        <a:xfrm>
          <a:off x="2571737" y="927"/>
          <a:ext cx="3590451" cy="896955"/>
        </a:xfrm>
        <a:prstGeom prst="roundRect">
          <a:avLst>
            <a:gd name="adj" fmla="val 10000"/>
          </a:avLst>
        </a:prstGeom>
        <a:solidFill>
          <a:schemeClr val="accent3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822CAA-07B2-41E2-B7E7-B7E5F403728F}">
      <dsp:nvSpPr>
        <dsp:cNvPr id="0" name=""/>
        <dsp:cNvSpPr/>
      </dsp:nvSpPr>
      <dsp:spPr>
        <a:xfrm>
          <a:off x="2696090" y="119063"/>
          <a:ext cx="3590451" cy="89695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shade val="60000"/>
              </a:schemeClr>
            </a:gs>
            <a:gs pos="33000">
              <a:schemeClr val="accent3">
                <a:tint val="86500"/>
              </a:schemeClr>
            </a:gs>
            <a:gs pos="46750">
              <a:schemeClr val="accent3">
                <a:tint val="71000"/>
                <a:satMod val="112000"/>
              </a:schemeClr>
            </a:gs>
            <a:gs pos="53000">
              <a:schemeClr val="accent3">
                <a:tint val="71000"/>
                <a:satMod val="112000"/>
              </a:schemeClr>
            </a:gs>
            <a:gs pos="68000">
              <a:schemeClr val="accent3">
                <a:tint val="86000"/>
              </a:schemeClr>
            </a:gs>
            <a:gs pos="100000">
              <a:schemeClr val="accent3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ПОЧКИ</a:t>
          </a:r>
          <a:endParaRPr lang="ru-RU" sz="4000" b="1" kern="1200" dirty="0">
            <a:solidFill>
              <a:srgbClr val="0033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2722361" y="145334"/>
        <a:ext cx="3537909" cy="844413"/>
      </dsp:txXfrm>
    </dsp:sp>
    <dsp:sp modelId="{9B53DBD4-7044-4789-8E3C-BFA5B865B875}">
      <dsp:nvSpPr>
        <dsp:cNvPr id="0" name=""/>
        <dsp:cNvSpPr/>
      </dsp:nvSpPr>
      <dsp:spPr>
        <a:xfrm>
          <a:off x="60190" y="1198383"/>
          <a:ext cx="4055571" cy="1086450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637EA6-16FB-49FA-B9A7-2757E1EE59E5}">
      <dsp:nvSpPr>
        <dsp:cNvPr id="0" name=""/>
        <dsp:cNvSpPr/>
      </dsp:nvSpPr>
      <dsp:spPr>
        <a:xfrm>
          <a:off x="184544" y="1316518"/>
          <a:ext cx="4055571" cy="108645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shade val="60000"/>
              </a:schemeClr>
            </a:gs>
            <a:gs pos="33000">
              <a:schemeClr val="accent5">
                <a:tint val="86500"/>
              </a:schemeClr>
            </a:gs>
            <a:gs pos="46750">
              <a:schemeClr val="accent5">
                <a:tint val="71000"/>
                <a:satMod val="112000"/>
              </a:schemeClr>
            </a:gs>
            <a:gs pos="53000">
              <a:schemeClr val="accent5">
                <a:tint val="71000"/>
                <a:satMod val="112000"/>
              </a:schemeClr>
            </a:gs>
            <a:gs pos="68000">
              <a:schemeClr val="accent5">
                <a:tint val="86000"/>
              </a:schemeClr>
            </a:gs>
            <a:gs pos="100000">
              <a:schemeClr val="accent5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Times New Roman" pitchFamily="18" charset="0"/>
              <a:cs typeface="Times New Roman" pitchFamily="18" charset="0"/>
            </a:rPr>
            <a:t>ВЕГЕТАТИВНЫЕ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Times New Roman" pitchFamily="18" charset="0"/>
              <a:cs typeface="Times New Roman" pitchFamily="18" charset="0"/>
            </a:rPr>
            <a:t>(листовые)</a:t>
          </a:r>
        </a:p>
      </dsp:txBody>
      <dsp:txXfrm>
        <a:off x="216365" y="1348339"/>
        <a:ext cx="3991929" cy="1022808"/>
      </dsp:txXfrm>
    </dsp:sp>
    <dsp:sp modelId="{779FA690-FB9A-4A4C-A191-D587B77B8918}">
      <dsp:nvSpPr>
        <dsp:cNvPr id="0" name=""/>
        <dsp:cNvSpPr/>
      </dsp:nvSpPr>
      <dsp:spPr>
        <a:xfrm>
          <a:off x="4572031" y="1214444"/>
          <a:ext cx="4053041" cy="1026021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7A8AD9-B15E-4092-B419-6400820BB149}">
      <dsp:nvSpPr>
        <dsp:cNvPr id="0" name=""/>
        <dsp:cNvSpPr/>
      </dsp:nvSpPr>
      <dsp:spPr>
        <a:xfrm>
          <a:off x="4696385" y="1332580"/>
          <a:ext cx="4053041" cy="1026021"/>
        </a:xfrm>
        <a:prstGeom prst="roundRect">
          <a:avLst>
            <a:gd name="adj" fmla="val 10000"/>
          </a:avLst>
        </a:prstGeom>
        <a:gradFill rotWithShape="1">
          <a:gsLst>
            <a:gs pos="20000">
              <a:schemeClr val="accent6">
                <a:tint val="9000"/>
              </a:schemeClr>
            </a:gs>
            <a:gs pos="100000">
              <a:schemeClr val="accent6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 w="9525" cap="flat" cmpd="sng" algn="ctr">
          <a:solidFill>
            <a:schemeClr val="accent6">
              <a:shade val="48000"/>
              <a:satMod val="11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Times New Roman" pitchFamily="18" charset="0"/>
              <a:cs typeface="Times New Roman" pitchFamily="18" charset="0"/>
            </a:rPr>
            <a:t>ГЕНЕРАТИВНЫЕ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Times New Roman" pitchFamily="18" charset="0"/>
              <a:cs typeface="Times New Roman" pitchFamily="18" charset="0"/>
            </a:rPr>
            <a:t>(цветочные)</a:t>
          </a:r>
          <a:endParaRPr lang="ru-RU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726436" y="1362631"/>
        <a:ext cx="3992939" cy="9659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0ACCF3-4C47-4DEE-B1F4-9A959ACA0362}">
      <dsp:nvSpPr>
        <dsp:cNvPr id="0" name=""/>
        <dsp:cNvSpPr/>
      </dsp:nvSpPr>
      <dsp:spPr>
        <a:xfrm>
          <a:off x="6274782" y="2076448"/>
          <a:ext cx="1178741" cy="5667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0053"/>
              </a:lnTo>
              <a:lnTo>
                <a:pt x="1178741" y="380053"/>
              </a:lnTo>
              <a:lnTo>
                <a:pt x="1178741" y="566764"/>
              </a:lnTo>
            </a:path>
          </a:pathLst>
        </a:custGeom>
        <a:noFill/>
        <a:ln w="25400" cap="flat" cmpd="sng" algn="ctr">
          <a:solidFill>
            <a:schemeClr val="accent2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F1E74A-D3F1-48A1-A6C0-CFCF200DF2FC}">
      <dsp:nvSpPr>
        <dsp:cNvPr id="0" name=""/>
        <dsp:cNvSpPr/>
      </dsp:nvSpPr>
      <dsp:spPr>
        <a:xfrm>
          <a:off x="5256775" y="2076448"/>
          <a:ext cx="1018007" cy="566751"/>
        </a:xfrm>
        <a:custGeom>
          <a:avLst/>
          <a:gdLst/>
          <a:ahLst/>
          <a:cxnLst/>
          <a:rect l="0" t="0" r="0" b="0"/>
          <a:pathLst>
            <a:path>
              <a:moveTo>
                <a:pt x="1018007" y="0"/>
              </a:moveTo>
              <a:lnTo>
                <a:pt x="1018007" y="380040"/>
              </a:lnTo>
              <a:lnTo>
                <a:pt x="0" y="380040"/>
              </a:lnTo>
              <a:lnTo>
                <a:pt x="0" y="566751"/>
              </a:lnTo>
            </a:path>
          </a:pathLst>
        </a:custGeom>
        <a:noFill/>
        <a:ln w="25400" cap="flat" cmpd="sng" algn="ctr">
          <a:solidFill>
            <a:schemeClr val="accent2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B5E8F6-DB4C-4880-A765-782F18D0C8A5}">
      <dsp:nvSpPr>
        <dsp:cNvPr id="0" name=""/>
        <dsp:cNvSpPr/>
      </dsp:nvSpPr>
      <dsp:spPr>
        <a:xfrm>
          <a:off x="6217312" y="1226305"/>
          <a:ext cx="91440" cy="41676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0057"/>
              </a:lnTo>
              <a:lnTo>
                <a:pt x="57470" y="230057"/>
              </a:lnTo>
              <a:lnTo>
                <a:pt x="57470" y="416768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4F1715-6CBC-4FA0-8DE5-0D2BADAFEDED}">
      <dsp:nvSpPr>
        <dsp:cNvPr id="0" name=""/>
        <dsp:cNvSpPr/>
      </dsp:nvSpPr>
      <dsp:spPr>
        <a:xfrm>
          <a:off x="4244054" y="198693"/>
          <a:ext cx="2018977" cy="5156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8970"/>
              </a:lnTo>
              <a:lnTo>
                <a:pt x="2018977" y="328970"/>
              </a:lnTo>
              <a:lnTo>
                <a:pt x="2018977" y="515681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2CD6E0-09BA-4015-931F-0E82AFFB012E}">
      <dsp:nvSpPr>
        <dsp:cNvPr id="0" name=""/>
        <dsp:cNvSpPr/>
      </dsp:nvSpPr>
      <dsp:spPr>
        <a:xfrm>
          <a:off x="2108159" y="1196101"/>
          <a:ext cx="1257032" cy="5184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1701"/>
              </a:lnTo>
              <a:lnTo>
                <a:pt x="1257032" y="331701"/>
              </a:lnTo>
              <a:lnTo>
                <a:pt x="1257032" y="518412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78FB2C-E69C-43A6-A9F8-DB9D64C3F99C}">
      <dsp:nvSpPr>
        <dsp:cNvPr id="0" name=""/>
        <dsp:cNvSpPr/>
      </dsp:nvSpPr>
      <dsp:spPr>
        <a:xfrm>
          <a:off x="1007729" y="1196101"/>
          <a:ext cx="1100430" cy="518412"/>
        </a:xfrm>
        <a:custGeom>
          <a:avLst/>
          <a:gdLst/>
          <a:ahLst/>
          <a:cxnLst/>
          <a:rect l="0" t="0" r="0" b="0"/>
          <a:pathLst>
            <a:path>
              <a:moveTo>
                <a:pt x="1100430" y="0"/>
              </a:moveTo>
              <a:lnTo>
                <a:pt x="1100430" y="331701"/>
              </a:lnTo>
              <a:lnTo>
                <a:pt x="0" y="331701"/>
              </a:lnTo>
              <a:lnTo>
                <a:pt x="0" y="518412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2A1E0C-BFBF-4184-9128-B06DCC1058EB}">
      <dsp:nvSpPr>
        <dsp:cNvPr id="0" name=""/>
        <dsp:cNvSpPr/>
      </dsp:nvSpPr>
      <dsp:spPr>
        <a:xfrm>
          <a:off x="2108159" y="198693"/>
          <a:ext cx="2135895" cy="517255"/>
        </a:xfrm>
        <a:custGeom>
          <a:avLst/>
          <a:gdLst/>
          <a:ahLst/>
          <a:cxnLst/>
          <a:rect l="0" t="0" r="0" b="0"/>
          <a:pathLst>
            <a:path>
              <a:moveTo>
                <a:pt x="2135895" y="0"/>
              </a:moveTo>
              <a:lnTo>
                <a:pt x="2135895" y="330544"/>
              </a:lnTo>
              <a:lnTo>
                <a:pt x="0" y="330544"/>
              </a:lnTo>
              <a:lnTo>
                <a:pt x="0" y="517255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ED9510-84B5-4603-9E09-0ED923D6F1F5}">
      <dsp:nvSpPr>
        <dsp:cNvPr id="0" name=""/>
        <dsp:cNvSpPr/>
      </dsp:nvSpPr>
      <dsp:spPr>
        <a:xfrm>
          <a:off x="2633581" y="-212744"/>
          <a:ext cx="3220946" cy="411438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0D802E-9E08-462D-AF53-2F885352EB79}">
      <dsp:nvSpPr>
        <dsp:cNvPr id="0" name=""/>
        <dsp:cNvSpPr/>
      </dsp:nvSpPr>
      <dsp:spPr>
        <a:xfrm>
          <a:off x="2857522" y="0"/>
          <a:ext cx="3220946" cy="4114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/>
        </a:p>
      </dsp:txBody>
      <dsp:txXfrm>
        <a:off x="2869573" y="12051"/>
        <a:ext cx="3196844" cy="387336"/>
      </dsp:txXfrm>
    </dsp:sp>
    <dsp:sp modelId="{8C41D331-AA02-4012-8776-8F62ACC47275}">
      <dsp:nvSpPr>
        <dsp:cNvPr id="0" name=""/>
        <dsp:cNvSpPr/>
      </dsp:nvSpPr>
      <dsp:spPr>
        <a:xfrm>
          <a:off x="418991" y="715949"/>
          <a:ext cx="3378334" cy="480151"/>
        </a:xfrm>
        <a:prstGeom prst="roundRect">
          <a:avLst>
            <a:gd name="adj" fmla="val 10000"/>
          </a:avLst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4CE576-3D76-4983-8299-9637DE67C943}">
      <dsp:nvSpPr>
        <dsp:cNvPr id="0" name=""/>
        <dsp:cNvSpPr/>
      </dsp:nvSpPr>
      <dsp:spPr>
        <a:xfrm>
          <a:off x="642933" y="928693"/>
          <a:ext cx="3378334" cy="4801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>
        <a:off x="656996" y="942756"/>
        <a:ext cx="3350208" cy="452025"/>
      </dsp:txXfrm>
    </dsp:sp>
    <dsp:sp modelId="{D8BB5E80-436A-410E-A448-AA53411C5296}">
      <dsp:nvSpPr>
        <dsp:cNvPr id="0" name=""/>
        <dsp:cNvSpPr/>
      </dsp:nvSpPr>
      <dsp:spPr>
        <a:xfrm>
          <a:off x="-6" y="1714513"/>
          <a:ext cx="2015472" cy="425324"/>
        </a:xfrm>
        <a:prstGeom prst="roundRect">
          <a:avLst>
            <a:gd name="adj" fmla="val 10000"/>
          </a:avLst>
        </a:prstGeom>
        <a:solidFill>
          <a:schemeClr val="accent2">
            <a:tint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A889D9-5DBE-429A-B92E-6FA935E0FE93}">
      <dsp:nvSpPr>
        <dsp:cNvPr id="0" name=""/>
        <dsp:cNvSpPr/>
      </dsp:nvSpPr>
      <dsp:spPr>
        <a:xfrm>
          <a:off x="223934" y="1927258"/>
          <a:ext cx="2015472" cy="4253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>
        <a:off x="236391" y="1939715"/>
        <a:ext cx="1990558" cy="400410"/>
      </dsp:txXfrm>
    </dsp:sp>
    <dsp:sp modelId="{D307B22C-FEF9-4EC0-B75F-589D3A7C1BCD}">
      <dsp:nvSpPr>
        <dsp:cNvPr id="0" name=""/>
        <dsp:cNvSpPr/>
      </dsp:nvSpPr>
      <dsp:spPr>
        <a:xfrm>
          <a:off x="2357455" y="1714513"/>
          <a:ext cx="2015472" cy="425324"/>
        </a:xfrm>
        <a:prstGeom prst="roundRect">
          <a:avLst>
            <a:gd name="adj" fmla="val 10000"/>
          </a:avLst>
        </a:prstGeom>
        <a:solidFill>
          <a:schemeClr val="accent2">
            <a:tint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25D3BC-3CC0-4312-8797-346B63D975B1}">
      <dsp:nvSpPr>
        <dsp:cNvPr id="0" name=""/>
        <dsp:cNvSpPr/>
      </dsp:nvSpPr>
      <dsp:spPr>
        <a:xfrm>
          <a:off x="2581396" y="1927258"/>
          <a:ext cx="2015472" cy="4253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>
        <a:off x="2593853" y="1939715"/>
        <a:ext cx="1990558" cy="400410"/>
      </dsp:txXfrm>
    </dsp:sp>
    <dsp:sp modelId="{C70A5BD2-9331-449D-99B2-422EB46AA8C1}">
      <dsp:nvSpPr>
        <dsp:cNvPr id="0" name=""/>
        <dsp:cNvSpPr/>
      </dsp:nvSpPr>
      <dsp:spPr>
        <a:xfrm>
          <a:off x="4572030" y="714375"/>
          <a:ext cx="3382003" cy="511930"/>
        </a:xfrm>
        <a:prstGeom prst="roundRect">
          <a:avLst>
            <a:gd name="adj" fmla="val 10000"/>
          </a:avLst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DD77D6-05F7-4BB9-AF41-2378BB4EFB22}">
      <dsp:nvSpPr>
        <dsp:cNvPr id="0" name=""/>
        <dsp:cNvSpPr/>
      </dsp:nvSpPr>
      <dsp:spPr>
        <a:xfrm>
          <a:off x="4795972" y="927119"/>
          <a:ext cx="3382003" cy="5119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>
        <a:off x="4810966" y="942113"/>
        <a:ext cx="3352015" cy="481942"/>
      </dsp:txXfrm>
    </dsp:sp>
    <dsp:sp modelId="{9E350882-9A67-4E42-8712-82FABD101124}">
      <dsp:nvSpPr>
        <dsp:cNvPr id="0" name=""/>
        <dsp:cNvSpPr/>
      </dsp:nvSpPr>
      <dsp:spPr>
        <a:xfrm>
          <a:off x="4929222" y="1643074"/>
          <a:ext cx="2691119" cy="433374"/>
        </a:xfrm>
        <a:prstGeom prst="roundRect">
          <a:avLst>
            <a:gd name="adj" fmla="val 10000"/>
          </a:avLst>
        </a:prstGeom>
        <a:solidFill>
          <a:schemeClr val="accent2">
            <a:tint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BEDEC4-C1DF-4942-8888-19F38907DFEC}">
      <dsp:nvSpPr>
        <dsp:cNvPr id="0" name=""/>
        <dsp:cNvSpPr/>
      </dsp:nvSpPr>
      <dsp:spPr>
        <a:xfrm>
          <a:off x="5153164" y="1855818"/>
          <a:ext cx="2691119" cy="4333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>
        <a:off x="5165857" y="1868511"/>
        <a:ext cx="2665733" cy="407988"/>
      </dsp:txXfrm>
    </dsp:sp>
    <dsp:sp modelId="{0B181308-65E5-47B9-9492-C8674D7730B5}">
      <dsp:nvSpPr>
        <dsp:cNvPr id="0" name=""/>
        <dsp:cNvSpPr/>
      </dsp:nvSpPr>
      <dsp:spPr>
        <a:xfrm>
          <a:off x="4286274" y="2643200"/>
          <a:ext cx="1941000" cy="479870"/>
        </a:xfrm>
        <a:prstGeom prst="roundRect">
          <a:avLst>
            <a:gd name="adj" fmla="val 10000"/>
          </a:avLst>
        </a:prstGeom>
        <a:solidFill>
          <a:schemeClr val="accent2">
            <a:tint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726582-CF90-4B18-9AFF-6B56DEDAB42F}">
      <dsp:nvSpPr>
        <dsp:cNvPr id="0" name=""/>
        <dsp:cNvSpPr/>
      </dsp:nvSpPr>
      <dsp:spPr>
        <a:xfrm>
          <a:off x="4510216" y="2855944"/>
          <a:ext cx="1941000" cy="4798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>
        <a:off x="4524271" y="2869999"/>
        <a:ext cx="1912890" cy="451760"/>
      </dsp:txXfrm>
    </dsp:sp>
    <dsp:sp modelId="{C71E87E8-63F8-4F04-9B19-90AAE55BE95A}">
      <dsp:nvSpPr>
        <dsp:cNvPr id="0" name=""/>
        <dsp:cNvSpPr/>
      </dsp:nvSpPr>
      <dsp:spPr>
        <a:xfrm>
          <a:off x="6572288" y="2643212"/>
          <a:ext cx="1762470" cy="468774"/>
        </a:xfrm>
        <a:prstGeom prst="roundRect">
          <a:avLst>
            <a:gd name="adj" fmla="val 10000"/>
          </a:avLst>
        </a:prstGeom>
        <a:solidFill>
          <a:schemeClr val="accent2">
            <a:tint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2C899E-5055-47E2-A727-E326C67030AF}">
      <dsp:nvSpPr>
        <dsp:cNvPr id="0" name=""/>
        <dsp:cNvSpPr/>
      </dsp:nvSpPr>
      <dsp:spPr>
        <a:xfrm>
          <a:off x="6796230" y="2855957"/>
          <a:ext cx="1762470" cy="4687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>
        <a:off x="6809960" y="2869687"/>
        <a:ext cx="1735010" cy="4413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3629B8-0593-4149-B9B0-CBFCDB1560CC}">
      <dsp:nvSpPr>
        <dsp:cNvPr id="0" name=""/>
        <dsp:cNvSpPr/>
      </dsp:nvSpPr>
      <dsp:spPr>
        <a:xfrm>
          <a:off x="4466170" y="581696"/>
          <a:ext cx="2108225" cy="2439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963"/>
              </a:lnTo>
              <a:lnTo>
                <a:pt x="2108225" y="121963"/>
              </a:lnTo>
              <a:lnTo>
                <a:pt x="2108225" y="2439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D4F3BB-EA75-4236-A1CE-4D4819E4E4E0}">
      <dsp:nvSpPr>
        <dsp:cNvPr id="0" name=""/>
        <dsp:cNvSpPr/>
      </dsp:nvSpPr>
      <dsp:spPr>
        <a:xfrm>
          <a:off x="4466170" y="581696"/>
          <a:ext cx="702741" cy="2439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963"/>
              </a:lnTo>
              <a:lnTo>
                <a:pt x="702741" y="121963"/>
              </a:lnTo>
              <a:lnTo>
                <a:pt x="702741" y="2439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7EAC50-31F4-4809-BEF8-524DFB2EE03B}">
      <dsp:nvSpPr>
        <dsp:cNvPr id="0" name=""/>
        <dsp:cNvSpPr/>
      </dsp:nvSpPr>
      <dsp:spPr>
        <a:xfrm>
          <a:off x="3763429" y="581696"/>
          <a:ext cx="702741" cy="243926"/>
        </a:xfrm>
        <a:custGeom>
          <a:avLst/>
          <a:gdLst/>
          <a:ahLst/>
          <a:cxnLst/>
          <a:rect l="0" t="0" r="0" b="0"/>
          <a:pathLst>
            <a:path>
              <a:moveTo>
                <a:pt x="702741" y="0"/>
              </a:moveTo>
              <a:lnTo>
                <a:pt x="702741" y="121963"/>
              </a:lnTo>
              <a:lnTo>
                <a:pt x="0" y="121963"/>
              </a:lnTo>
              <a:lnTo>
                <a:pt x="0" y="2439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674340-D1F1-478F-89CE-ABD109C4360B}">
      <dsp:nvSpPr>
        <dsp:cNvPr id="0" name=""/>
        <dsp:cNvSpPr/>
      </dsp:nvSpPr>
      <dsp:spPr>
        <a:xfrm>
          <a:off x="2357945" y="1406401"/>
          <a:ext cx="702741" cy="2439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963"/>
              </a:lnTo>
              <a:lnTo>
                <a:pt x="702741" y="121963"/>
              </a:lnTo>
              <a:lnTo>
                <a:pt x="702741" y="24392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6E8999-2C54-40A7-825D-9E9396DE48FE}">
      <dsp:nvSpPr>
        <dsp:cNvPr id="0" name=""/>
        <dsp:cNvSpPr/>
      </dsp:nvSpPr>
      <dsp:spPr>
        <a:xfrm>
          <a:off x="1655203" y="1406401"/>
          <a:ext cx="702741" cy="243926"/>
        </a:xfrm>
        <a:custGeom>
          <a:avLst/>
          <a:gdLst/>
          <a:ahLst/>
          <a:cxnLst/>
          <a:rect l="0" t="0" r="0" b="0"/>
          <a:pathLst>
            <a:path>
              <a:moveTo>
                <a:pt x="702741" y="0"/>
              </a:moveTo>
              <a:lnTo>
                <a:pt x="702741" y="121963"/>
              </a:lnTo>
              <a:lnTo>
                <a:pt x="0" y="121963"/>
              </a:lnTo>
              <a:lnTo>
                <a:pt x="0" y="24392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EE13B1-30E6-46CE-8B3E-2ACEC6BEF089}">
      <dsp:nvSpPr>
        <dsp:cNvPr id="0" name=""/>
        <dsp:cNvSpPr/>
      </dsp:nvSpPr>
      <dsp:spPr>
        <a:xfrm>
          <a:off x="2357945" y="581696"/>
          <a:ext cx="2108225" cy="243926"/>
        </a:xfrm>
        <a:custGeom>
          <a:avLst/>
          <a:gdLst/>
          <a:ahLst/>
          <a:cxnLst/>
          <a:rect l="0" t="0" r="0" b="0"/>
          <a:pathLst>
            <a:path>
              <a:moveTo>
                <a:pt x="2108225" y="0"/>
              </a:moveTo>
              <a:lnTo>
                <a:pt x="2108225" y="121963"/>
              </a:lnTo>
              <a:lnTo>
                <a:pt x="0" y="121963"/>
              </a:lnTo>
              <a:lnTo>
                <a:pt x="0" y="2439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B2B058-29C3-4CD3-A786-D45D7720B536}">
      <dsp:nvSpPr>
        <dsp:cNvPr id="0" name=""/>
        <dsp:cNvSpPr/>
      </dsp:nvSpPr>
      <dsp:spPr>
        <a:xfrm>
          <a:off x="3885392" y="917"/>
          <a:ext cx="1161557" cy="5807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5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Стебель</a:t>
          </a:r>
        </a:p>
      </dsp:txBody>
      <dsp:txXfrm>
        <a:off x="3885392" y="917"/>
        <a:ext cx="1161557" cy="580778"/>
      </dsp:txXfrm>
    </dsp:sp>
    <dsp:sp modelId="{7D919EBF-FA22-403A-BE2D-2B010E6FBE57}">
      <dsp:nvSpPr>
        <dsp:cNvPr id="0" name=""/>
        <dsp:cNvSpPr/>
      </dsp:nvSpPr>
      <dsp:spPr>
        <a:xfrm>
          <a:off x="1777166" y="825623"/>
          <a:ext cx="1161557" cy="5807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5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Кора</a:t>
          </a:r>
        </a:p>
      </dsp:txBody>
      <dsp:txXfrm>
        <a:off x="1777166" y="825623"/>
        <a:ext cx="1161557" cy="580778"/>
      </dsp:txXfrm>
    </dsp:sp>
    <dsp:sp modelId="{55233F12-EF09-4FDD-9812-1DFD74FD2B76}">
      <dsp:nvSpPr>
        <dsp:cNvPr id="0" name=""/>
        <dsp:cNvSpPr/>
      </dsp:nvSpPr>
      <dsp:spPr>
        <a:xfrm>
          <a:off x="1074424" y="1650328"/>
          <a:ext cx="1161557" cy="5807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5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Пробка</a:t>
          </a:r>
        </a:p>
      </dsp:txBody>
      <dsp:txXfrm>
        <a:off x="1074424" y="1650328"/>
        <a:ext cx="1161557" cy="580778"/>
      </dsp:txXfrm>
    </dsp:sp>
    <dsp:sp modelId="{24E3F8D1-F1D9-4A1D-B961-6408080E74DF}">
      <dsp:nvSpPr>
        <dsp:cNvPr id="0" name=""/>
        <dsp:cNvSpPr/>
      </dsp:nvSpPr>
      <dsp:spPr>
        <a:xfrm>
          <a:off x="2479908" y="1650328"/>
          <a:ext cx="1161557" cy="5807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5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Луб</a:t>
          </a:r>
        </a:p>
      </dsp:txBody>
      <dsp:txXfrm>
        <a:off x="2479908" y="1650328"/>
        <a:ext cx="1161557" cy="580778"/>
      </dsp:txXfrm>
    </dsp:sp>
    <dsp:sp modelId="{28FDBD81-325F-42DC-AD51-42AAF91B2C11}">
      <dsp:nvSpPr>
        <dsp:cNvPr id="0" name=""/>
        <dsp:cNvSpPr/>
      </dsp:nvSpPr>
      <dsp:spPr>
        <a:xfrm>
          <a:off x="3182650" y="825623"/>
          <a:ext cx="1161557" cy="5807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5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Камбий</a:t>
          </a:r>
        </a:p>
      </dsp:txBody>
      <dsp:txXfrm>
        <a:off x="3182650" y="825623"/>
        <a:ext cx="1161557" cy="580778"/>
      </dsp:txXfrm>
    </dsp:sp>
    <dsp:sp modelId="{7C2DF0F2-A3FF-4CA6-8DF4-3898BF83262C}">
      <dsp:nvSpPr>
        <dsp:cNvPr id="0" name=""/>
        <dsp:cNvSpPr/>
      </dsp:nvSpPr>
      <dsp:spPr>
        <a:xfrm>
          <a:off x="4588134" y="825623"/>
          <a:ext cx="1161557" cy="5807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5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Древесина</a:t>
          </a:r>
        </a:p>
      </dsp:txBody>
      <dsp:txXfrm>
        <a:off x="4588134" y="825623"/>
        <a:ext cx="1161557" cy="580778"/>
      </dsp:txXfrm>
    </dsp:sp>
    <dsp:sp modelId="{F6F650CF-65F5-45E9-A374-28D15A571E03}">
      <dsp:nvSpPr>
        <dsp:cNvPr id="0" name=""/>
        <dsp:cNvSpPr/>
      </dsp:nvSpPr>
      <dsp:spPr>
        <a:xfrm>
          <a:off x="5993618" y="825623"/>
          <a:ext cx="1161557" cy="5807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5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Сердцевина</a:t>
          </a:r>
        </a:p>
      </dsp:txBody>
      <dsp:txXfrm>
        <a:off x="5993618" y="825623"/>
        <a:ext cx="1161557" cy="5807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CF8A6E-631F-4FAF-A4B9-92D280D3F4DF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86702-B1FD-49D0-85D8-35FFE7BDBA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468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93D3C84-73B9-4EE3-B7D1-9F3B43168B4F}" type="slidenum">
              <a:rPr lang="ru-RU" altLang="ru-RU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70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r>
              <a:rPr lang="ru-RU" altLang="ru-RU" smtClean="0"/>
              <a:t>Ты, конечно, помнишь, что по размерам междоузлий побеги бывают удлиненные и укороченные. Стебель удлиненного побега состоит из узлов и междоузлий, а стебель укороченного побега – только из узлов.</a:t>
            </a:r>
          </a:p>
          <a:p>
            <a:pPr marL="228600" indent="-228600" eaLnBrk="1" hangingPunct="1"/>
            <a:r>
              <a:rPr lang="ru-RU" altLang="ru-RU" smtClean="0"/>
              <a:t>Форма стеблей разных растений может значительно отличаться. Так, стебель папируса, растущего по берегам Нила, имеет в поперечном сечении форму треугольника. А стебель душистого горошка "вырастил крылья". Стебель фасоли, аквилегии и некоторых других растений – ребристый. Если такой стебель разрезать поперек, то мы увидим шестиугольник.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B405BE8-7942-478C-A6CE-4590CA7B2170}" type="slidenum">
              <a:rPr lang="ru-RU" altLang="ru-RU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71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r>
              <a:rPr lang="ru-RU" altLang="ru-RU" smtClean="0"/>
              <a:t>Такое количество функций, которые выполняет стебель, возможно только при сложном внутреннем строении. </a:t>
            </a:r>
          </a:p>
          <a:p>
            <a:pPr marL="228600" indent="-228600" eaLnBrk="1" hangingPunct="1"/>
            <a:r>
              <a:rPr lang="ru-RU" altLang="ru-RU" smtClean="0"/>
              <a:t>Вот наш микроскоп, а вот срез молодой ветки дерева. Рассмотрим ветку, которой 2-3 года. Смотрите, слушайте и запоминайте.</a:t>
            </a:r>
          </a:p>
          <a:p>
            <a:pPr marL="228600" indent="-228600" eaLnBrk="1" hangingPunct="1"/>
            <a:r>
              <a:rPr lang="ru-RU" altLang="ru-RU" smtClean="0"/>
              <a:t>Стебель взрослого растения состоит из следующих слоев клеток:</a:t>
            </a:r>
          </a:p>
          <a:p>
            <a:pPr marL="228600" indent="-228600" eaLnBrk="1" hangingPunct="1">
              <a:buFontTx/>
              <a:buAutoNum type="arabicParenR"/>
            </a:pPr>
            <a:r>
              <a:rPr lang="ru-RU" altLang="ru-RU" smtClean="0">
                <a:sym typeface="Wingdings 2" pitchFamily="18" charset="2"/>
              </a:rPr>
              <a:t> к</a:t>
            </a:r>
            <a:r>
              <a:rPr lang="ru-RU" altLang="ru-RU" smtClean="0"/>
              <a:t>ора (состоит из пробки и луба);</a:t>
            </a:r>
          </a:p>
          <a:p>
            <a:pPr marL="228600" indent="-228600" eaLnBrk="1" hangingPunct="1">
              <a:buFontTx/>
              <a:buAutoNum type="arabicParenR"/>
            </a:pPr>
            <a:r>
              <a:rPr lang="ru-RU" altLang="ru-RU" smtClean="0"/>
              <a:t> камбий;</a:t>
            </a:r>
          </a:p>
          <a:p>
            <a:pPr marL="228600" indent="-228600" eaLnBrk="1" hangingPunct="1">
              <a:buFontTx/>
              <a:buAutoNum type="arabicParenR"/>
            </a:pPr>
            <a:r>
              <a:rPr lang="ru-RU" altLang="ru-RU" smtClean="0"/>
              <a:t> древесина;</a:t>
            </a:r>
          </a:p>
          <a:p>
            <a:pPr marL="228600" indent="-228600" eaLnBrk="1" hangingPunct="1">
              <a:buFontTx/>
              <a:buAutoNum type="arabicParenR"/>
            </a:pPr>
            <a:r>
              <a:rPr lang="ru-RU" altLang="ru-RU" smtClean="0"/>
              <a:t> сердцевина.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5472EFE-AFFC-4A58-8738-270C9BDF97DD}" type="slidenum">
              <a:rPr lang="ru-RU" altLang="ru-RU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73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r>
              <a:rPr lang="ru-RU" altLang="ru-RU" smtClean="0">
                <a:sym typeface="Wingdings 2" pitchFamily="18" charset="2"/>
              </a:rPr>
              <a:t>Если снять кору, вместе с которой снимется и слой луба, на поверхности оголенной ветки окажется влага. Что это? Это мы с тобой повредили нежные клетки камбия. Камбий тонким слоем располагается между лубом и древесиной. Часто его толщина – всего один слой клеток. Камбий обеспечивает образование новых клеток луба и древесины,  именно таким образом стебель растет в толщину.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E3E4D4C-23D6-41AD-ADB2-B615183B8E8A}" type="slidenum">
              <a:rPr lang="ru-RU" altLang="ru-RU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74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>
              <a:buFontTx/>
              <a:buChar char="•"/>
            </a:pPr>
            <a:r>
              <a:rPr lang="ru-RU" altLang="ru-RU" sz="1000" smtClean="0"/>
              <a:t>Посмотри, снаружи наша ветка покрыта тонким слоем клеток. Это кожица стебля. Наша ветка еще не старая, поэтому кожица на ней сохранилась. На более старых ветках кожица отмирает и отшелушивается.</a:t>
            </a:r>
          </a:p>
          <a:p>
            <a:pPr marL="228600" indent="-228600" eaLnBrk="1" hangingPunct="1">
              <a:buFontTx/>
              <a:buChar char="•"/>
            </a:pPr>
            <a:r>
              <a:rPr lang="ru-RU" altLang="ru-RU" sz="1000" smtClean="0">
                <a:sym typeface="Wingdings 2" pitchFamily="18" charset="2"/>
              </a:rPr>
              <a:t>На кожице стебля есть небольшие бугорки с отверстиями. Их называют чечевичками. Через чечевички стебля, как и через устьица листа, происходит газообмен.</a:t>
            </a:r>
          </a:p>
          <a:p>
            <a:pPr marL="228600" indent="-228600" eaLnBrk="1" hangingPunct="1">
              <a:buFontTx/>
              <a:buChar char="•"/>
            </a:pPr>
            <a:r>
              <a:rPr lang="ru-RU" altLang="ru-RU" sz="1000" smtClean="0">
                <a:sym typeface="Wingdings 2" pitchFamily="18" charset="2"/>
              </a:rPr>
              <a:t>По мере роста стебля или ветки дерева, под кожицей образуется пробка. Клетки пробки мертвые и заполнены воздухом. Толщина пробкового слоя зависит не только от возраста растения, но и от того, к какому виду оно принадлежит. Самый толстый слой пробки образуется на стволах пробкового дуба. Пробка и кожица защищают внутренние ткани стебля.</a:t>
            </a:r>
          </a:p>
          <a:p>
            <a:pPr marL="228600" indent="-228600" eaLnBrk="1" hangingPunct="1">
              <a:buFontTx/>
              <a:buChar char="•"/>
            </a:pPr>
            <a:r>
              <a:rPr lang="ru-RU" altLang="ru-RU" sz="1000" smtClean="0">
                <a:sym typeface="Wingdings 2" pitchFamily="18" charset="2"/>
              </a:rPr>
              <a:t>Под слоем пробки (ближе к центру стебля) расположена кора. Ее крупные клетки сначала образуют многослойную первичную кору.</a:t>
            </a:r>
          </a:p>
          <a:p>
            <a:pPr marL="228600" indent="-228600" eaLnBrk="1" hangingPunct="1">
              <a:buFontTx/>
              <a:buChar char="•"/>
            </a:pPr>
            <a:r>
              <a:rPr lang="ru-RU" altLang="ru-RU" sz="1000" smtClean="0">
                <a:sym typeface="Wingdings 2" pitchFamily="18" charset="2"/>
              </a:rPr>
              <a:t>Ближе к центру стебля клетки коры как бы "вклиниваются" в ткань луба, образуя треугольники. Эти группы клеток называются вторичной корой.</a:t>
            </a:r>
          </a:p>
          <a:p>
            <a:pPr marL="228600" indent="-228600" eaLnBrk="1" hangingPunct="1">
              <a:buFontTx/>
              <a:buChar char="•"/>
            </a:pPr>
            <a:r>
              <a:rPr lang="ru-RU" altLang="ru-RU" sz="1000" smtClean="0">
                <a:sym typeface="Wingdings 2" pitchFamily="18" charset="2"/>
              </a:rPr>
              <a:t>Луб стебля состоит из разнообразных клеток. Во-первых, мы с тобой видим уже знакомые нам по строению корня и жилок листа ситовидные трубки.</a:t>
            </a:r>
          </a:p>
          <a:p>
            <a:pPr marL="228600" indent="-228600" eaLnBrk="1" hangingPunct="1">
              <a:buFontTx/>
              <a:buChar char="•"/>
            </a:pPr>
            <a:r>
              <a:rPr lang="ru-RU" altLang="ru-RU" sz="1000" smtClean="0">
                <a:sym typeface="Wingdings 2" pitchFamily="18" charset="2"/>
              </a:rPr>
              <a:t>А вот механические волокна луба. Волокна – это мертвые вытянутые клетки с одревесневшими оболочками. У некоторых растений волокна луба очень прочные и эластичные, например у льна и липы.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4ADB071-2FCD-4188-83D9-25B77B140D55}" type="slidenum">
              <a:rPr lang="ru-RU" altLang="ru-RU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75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>
              <a:buFontTx/>
              <a:buAutoNum type="arabicPeriod"/>
            </a:pPr>
            <a:r>
              <a:rPr lang="ru-RU" altLang="ru-RU" smtClean="0">
                <a:sym typeface="Wingdings 2" pitchFamily="18" charset="2"/>
              </a:rPr>
              <a:t>За слоем камбия располагается древесина. Она, как и луб, состоит из разных клеток. Древесина образует наибольшую по размеру часть стебля. Основной "строительный материал" древесины – сосуды. Это длинные трубки, образованные множеством мертвых клеток с одревесневшими оболочками.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ru-RU" altLang="ru-RU" smtClean="0">
                <a:sym typeface="Wingdings 2" pitchFamily="18" charset="2"/>
              </a:rPr>
              <a:t> Кроме сосудов, в древесине есть еще волокна, придающие ей прочность, и живые клетки, способные накапливать питательные  вещества про запас.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251A137-FA12-42AD-AF64-180B53FEE959}" type="slidenum">
              <a:rPr lang="ru-RU" altLang="ru-RU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76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r>
              <a:rPr lang="ru-RU" altLang="ru-RU" smtClean="0">
                <a:sym typeface="Wingdings 2" pitchFamily="18" charset="2"/>
              </a:rPr>
              <a:t>Самое большое количество питательных веществ запасают в стебле клетки сердцевины.</a:t>
            </a:r>
          </a:p>
          <a:p>
            <a:pPr marL="228600" indent="-228600" eaLnBrk="1" hangingPunct="1"/>
            <a:r>
              <a:rPr lang="ru-RU" altLang="ru-RU" smtClean="0">
                <a:sym typeface="Wingdings 2" pitchFamily="18" charset="2"/>
              </a:rPr>
              <a:t>Сердцевина образована крупными клетками, которые имеют тонкие оболочки. Клетки расположены рыхло.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 rot="167672">
            <a:off x="2698750" y="-42863"/>
            <a:ext cx="842963" cy="6869113"/>
          </a:xfrm>
          <a:custGeom>
            <a:avLst/>
            <a:gdLst>
              <a:gd name="connsiteX0" fmla="*/ 829339 w 829339"/>
              <a:gd name="connsiteY0" fmla="*/ 0 h 6804837"/>
              <a:gd name="connsiteX1" fmla="*/ 531628 w 829339"/>
              <a:gd name="connsiteY1" fmla="*/ 3211033 h 6804837"/>
              <a:gd name="connsiteX2" fmla="*/ 0 w 829339"/>
              <a:gd name="connsiteY2" fmla="*/ 6804837 h 6804837"/>
              <a:gd name="connsiteX3" fmla="*/ 0 w 829339"/>
              <a:gd name="connsiteY3" fmla="*/ 6804837 h 6804837"/>
              <a:gd name="connsiteX0" fmla="*/ 829339 w 906100"/>
              <a:gd name="connsiteY0" fmla="*/ 0 h 6804837"/>
              <a:gd name="connsiteX1" fmla="*/ 531628 w 906100"/>
              <a:gd name="connsiteY1" fmla="*/ 3211033 h 6804837"/>
              <a:gd name="connsiteX2" fmla="*/ 0 w 906100"/>
              <a:gd name="connsiteY2" fmla="*/ 6804837 h 6804837"/>
              <a:gd name="connsiteX3" fmla="*/ 0 w 906100"/>
              <a:gd name="connsiteY3" fmla="*/ 6804837 h 6804837"/>
              <a:gd name="connsiteX0" fmla="*/ 531628 w 558175"/>
              <a:gd name="connsiteY0" fmla="*/ 0 h 6751674"/>
              <a:gd name="connsiteX1" fmla="*/ 531628 w 558175"/>
              <a:gd name="connsiteY1" fmla="*/ 3157870 h 6751674"/>
              <a:gd name="connsiteX2" fmla="*/ 0 w 558175"/>
              <a:gd name="connsiteY2" fmla="*/ 6751674 h 6751674"/>
              <a:gd name="connsiteX3" fmla="*/ 0 w 558175"/>
              <a:gd name="connsiteY3" fmla="*/ 6751674 h 6751674"/>
              <a:gd name="connsiteX0" fmla="*/ 531628 w 558175"/>
              <a:gd name="connsiteY0" fmla="*/ 0 h 6751674"/>
              <a:gd name="connsiteX1" fmla="*/ 531628 w 558175"/>
              <a:gd name="connsiteY1" fmla="*/ 3157870 h 6751674"/>
              <a:gd name="connsiteX2" fmla="*/ 0 w 558175"/>
              <a:gd name="connsiteY2" fmla="*/ 6751674 h 6751674"/>
              <a:gd name="connsiteX3" fmla="*/ 0 w 558175"/>
              <a:gd name="connsiteY3" fmla="*/ 6751674 h 6751674"/>
              <a:gd name="connsiteX0" fmla="*/ 531628 w 531628"/>
              <a:gd name="connsiteY0" fmla="*/ 0 h 6751674"/>
              <a:gd name="connsiteX1" fmla="*/ 531628 w 531628"/>
              <a:gd name="connsiteY1" fmla="*/ 3157870 h 6751674"/>
              <a:gd name="connsiteX2" fmla="*/ 0 w 531628"/>
              <a:gd name="connsiteY2" fmla="*/ 6751674 h 6751674"/>
              <a:gd name="connsiteX3" fmla="*/ 0 w 531628"/>
              <a:gd name="connsiteY3" fmla="*/ 6751674 h 6751674"/>
              <a:gd name="connsiteX0" fmla="*/ 531628 w 531628"/>
              <a:gd name="connsiteY0" fmla="*/ 0 h 6751674"/>
              <a:gd name="connsiteX1" fmla="*/ 531628 w 531628"/>
              <a:gd name="connsiteY1" fmla="*/ 3157870 h 6751674"/>
              <a:gd name="connsiteX2" fmla="*/ 0 w 531628"/>
              <a:gd name="connsiteY2" fmla="*/ 6751674 h 6751674"/>
              <a:gd name="connsiteX3" fmla="*/ 0 w 531628"/>
              <a:gd name="connsiteY3" fmla="*/ 6751674 h 6751674"/>
              <a:gd name="connsiteX0" fmla="*/ 701749 w 701749"/>
              <a:gd name="connsiteY0" fmla="*/ 0 h 6751674"/>
              <a:gd name="connsiteX1" fmla="*/ 531628 w 701749"/>
              <a:gd name="connsiteY1" fmla="*/ 3157870 h 6751674"/>
              <a:gd name="connsiteX2" fmla="*/ 0 w 701749"/>
              <a:gd name="connsiteY2" fmla="*/ 6751674 h 6751674"/>
              <a:gd name="connsiteX3" fmla="*/ 0 w 701749"/>
              <a:gd name="connsiteY3" fmla="*/ 6751674 h 6751674"/>
              <a:gd name="connsiteX0" fmla="*/ 701749 w 701749"/>
              <a:gd name="connsiteY0" fmla="*/ 0 h 6751674"/>
              <a:gd name="connsiteX1" fmla="*/ 531628 w 701749"/>
              <a:gd name="connsiteY1" fmla="*/ 3157870 h 6751674"/>
              <a:gd name="connsiteX2" fmla="*/ 0 w 701749"/>
              <a:gd name="connsiteY2" fmla="*/ 6751674 h 6751674"/>
              <a:gd name="connsiteX3" fmla="*/ 0 w 701749"/>
              <a:gd name="connsiteY3" fmla="*/ 6751674 h 6751674"/>
              <a:gd name="connsiteX0" fmla="*/ 765545 w 765545"/>
              <a:gd name="connsiteY0" fmla="*/ 0 h 6868632"/>
              <a:gd name="connsiteX1" fmla="*/ 531628 w 765545"/>
              <a:gd name="connsiteY1" fmla="*/ 3274828 h 6868632"/>
              <a:gd name="connsiteX2" fmla="*/ 0 w 765545"/>
              <a:gd name="connsiteY2" fmla="*/ 6868632 h 6868632"/>
              <a:gd name="connsiteX3" fmla="*/ 0 w 765545"/>
              <a:gd name="connsiteY3" fmla="*/ 6868632 h 6868632"/>
              <a:gd name="connsiteX0" fmla="*/ 765545 w 842113"/>
              <a:gd name="connsiteY0" fmla="*/ 0 h 6868632"/>
              <a:gd name="connsiteX1" fmla="*/ 531628 w 842113"/>
              <a:gd name="connsiteY1" fmla="*/ 3274828 h 6868632"/>
              <a:gd name="connsiteX2" fmla="*/ 0 w 842113"/>
              <a:gd name="connsiteY2" fmla="*/ 6868632 h 6868632"/>
              <a:gd name="connsiteX3" fmla="*/ 0 w 842113"/>
              <a:gd name="connsiteY3" fmla="*/ 6868632 h 6868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2113" h="6868632">
                <a:moveTo>
                  <a:pt x="765545" y="0"/>
                </a:moveTo>
                <a:cubicBezTo>
                  <a:pt x="441252" y="464289"/>
                  <a:pt x="-262269" y="714154"/>
                  <a:pt x="531628" y="3274828"/>
                </a:cubicBezTo>
                <a:cubicBezTo>
                  <a:pt x="1463748" y="6090683"/>
                  <a:pt x="0" y="6868632"/>
                  <a:pt x="0" y="6868632"/>
                </a:cubicBezTo>
                <a:lnTo>
                  <a:pt x="0" y="6868632"/>
                </a:lnTo>
              </a:path>
            </a:pathLst>
          </a:custGeom>
          <a:ln w="38100">
            <a:solidFill>
              <a:schemeClr val="accent3">
                <a:lumMod val="50000"/>
              </a:schemeClr>
            </a:solidFill>
          </a:ln>
          <a:effectLst>
            <a:outerShdw blurRad="1143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Полилиния 4"/>
          <p:cNvSpPr/>
          <p:nvPr/>
        </p:nvSpPr>
        <p:spPr>
          <a:xfrm rot="189704">
            <a:off x="1976195" y="64026"/>
            <a:ext cx="1471695" cy="6858000"/>
          </a:xfrm>
          <a:custGeom>
            <a:avLst/>
            <a:gdLst>
              <a:gd name="connsiteX0" fmla="*/ 350874 w 350874"/>
              <a:gd name="connsiteY0" fmla="*/ 0 h 6858000"/>
              <a:gd name="connsiteX1" fmla="*/ 0 w 350874"/>
              <a:gd name="connsiteY1" fmla="*/ 6858000 h 6858000"/>
              <a:gd name="connsiteX2" fmla="*/ 350874 w 350874"/>
              <a:gd name="connsiteY2" fmla="*/ 0 h 6858000"/>
              <a:gd name="connsiteX0" fmla="*/ 981778 w 1393284"/>
              <a:gd name="connsiteY0" fmla="*/ 0 h 6859149"/>
              <a:gd name="connsiteX1" fmla="*/ 630904 w 1393284"/>
              <a:gd name="connsiteY1" fmla="*/ 6858000 h 6859149"/>
              <a:gd name="connsiteX2" fmla="*/ 981778 w 1393284"/>
              <a:gd name="connsiteY2" fmla="*/ 0 h 6859149"/>
              <a:gd name="connsiteX0" fmla="*/ 1343996 w 2334455"/>
              <a:gd name="connsiteY0" fmla="*/ 111 h 6858889"/>
              <a:gd name="connsiteX1" fmla="*/ 993122 w 2334455"/>
              <a:gd name="connsiteY1" fmla="*/ 6858111 h 6858889"/>
              <a:gd name="connsiteX2" fmla="*/ 1343996 w 2334455"/>
              <a:gd name="connsiteY2" fmla="*/ 111 h 6858889"/>
              <a:gd name="connsiteX0" fmla="*/ 1343996 w 2334455"/>
              <a:gd name="connsiteY0" fmla="*/ 111 h 6858889"/>
              <a:gd name="connsiteX1" fmla="*/ 993122 w 2334455"/>
              <a:gd name="connsiteY1" fmla="*/ 6858111 h 6858889"/>
              <a:gd name="connsiteX2" fmla="*/ 1343996 w 2334455"/>
              <a:gd name="connsiteY2" fmla="*/ 111 h 6858889"/>
              <a:gd name="connsiteX0" fmla="*/ 1343996 w 2334455"/>
              <a:gd name="connsiteY0" fmla="*/ 111 h 6858889"/>
              <a:gd name="connsiteX1" fmla="*/ 993122 w 2334455"/>
              <a:gd name="connsiteY1" fmla="*/ 6858111 h 6858889"/>
              <a:gd name="connsiteX2" fmla="*/ 1343996 w 2334455"/>
              <a:gd name="connsiteY2" fmla="*/ 111 h 6858889"/>
              <a:gd name="connsiteX0" fmla="*/ 1132877 w 1773156"/>
              <a:gd name="connsiteY0" fmla="*/ 140562 h 6999465"/>
              <a:gd name="connsiteX1" fmla="*/ 782003 w 1773156"/>
              <a:gd name="connsiteY1" fmla="*/ 6998562 h 6999465"/>
              <a:gd name="connsiteX2" fmla="*/ 1132877 w 1773156"/>
              <a:gd name="connsiteY2" fmla="*/ 140562 h 6999465"/>
              <a:gd name="connsiteX0" fmla="*/ 1088002 w 1728281"/>
              <a:gd name="connsiteY0" fmla="*/ 88726 h 6947629"/>
              <a:gd name="connsiteX1" fmla="*/ 737128 w 1728281"/>
              <a:gd name="connsiteY1" fmla="*/ 6946726 h 6947629"/>
              <a:gd name="connsiteX2" fmla="*/ 1088002 w 1728281"/>
              <a:gd name="connsiteY2" fmla="*/ 88726 h 6947629"/>
              <a:gd name="connsiteX0" fmla="*/ 1085485 w 1722002"/>
              <a:gd name="connsiteY0" fmla="*/ 49 h 6858821"/>
              <a:gd name="connsiteX1" fmla="*/ 734611 w 1722002"/>
              <a:gd name="connsiteY1" fmla="*/ 6858049 h 6858821"/>
              <a:gd name="connsiteX2" fmla="*/ 1085485 w 1722002"/>
              <a:gd name="connsiteY2" fmla="*/ 49 h 6858821"/>
              <a:gd name="connsiteX0" fmla="*/ 1085485 w 1722002"/>
              <a:gd name="connsiteY0" fmla="*/ 49 h 6858821"/>
              <a:gd name="connsiteX1" fmla="*/ 734611 w 1722002"/>
              <a:gd name="connsiteY1" fmla="*/ 6858049 h 6858821"/>
              <a:gd name="connsiteX2" fmla="*/ 1085485 w 1722002"/>
              <a:gd name="connsiteY2" fmla="*/ 49 h 6858821"/>
              <a:gd name="connsiteX0" fmla="*/ 1085485 w 1625032"/>
              <a:gd name="connsiteY0" fmla="*/ 0 h 6858831"/>
              <a:gd name="connsiteX1" fmla="*/ 734611 w 1625032"/>
              <a:gd name="connsiteY1" fmla="*/ 6858000 h 6858831"/>
              <a:gd name="connsiteX2" fmla="*/ 1085485 w 1625032"/>
              <a:gd name="connsiteY2" fmla="*/ 0 h 6858831"/>
              <a:gd name="connsiteX0" fmla="*/ 1157562 w 1697109"/>
              <a:gd name="connsiteY0" fmla="*/ 0 h 6858831"/>
              <a:gd name="connsiteX1" fmla="*/ 806688 w 1697109"/>
              <a:gd name="connsiteY1" fmla="*/ 6858000 h 6858831"/>
              <a:gd name="connsiteX2" fmla="*/ 1157562 w 1697109"/>
              <a:gd name="connsiteY2" fmla="*/ 0 h 6858831"/>
              <a:gd name="connsiteX0" fmla="*/ 1404311 w 1943858"/>
              <a:gd name="connsiteY0" fmla="*/ 0 h 6858831"/>
              <a:gd name="connsiteX1" fmla="*/ 1053437 w 1943858"/>
              <a:gd name="connsiteY1" fmla="*/ 6858000 h 6858831"/>
              <a:gd name="connsiteX2" fmla="*/ 1404311 w 1943858"/>
              <a:gd name="connsiteY2" fmla="*/ 0 h 6858831"/>
              <a:gd name="connsiteX0" fmla="*/ 1404311 w 1943858"/>
              <a:gd name="connsiteY0" fmla="*/ 0 h 6858831"/>
              <a:gd name="connsiteX1" fmla="*/ 1053437 w 1943858"/>
              <a:gd name="connsiteY1" fmla="*/ 6858000 h 6858831"/>
              <a:gd name="connsiteX2" fmla="*/ 1404311 w 1943858"/>
              <a:gd name="connsiteY2" fmla="*/ 0 h 6858831"/>
              <a:gd name="connsiteX0" fmla="*/ 531348 w 1070895"/>
              <a:gd name="connsiteY0" fmla="*/ 0 h 6858831"/>
              <a:gd name="connsiteX1" fmla="*/ 180474 w 1070895"/>
              <a:gd name="connsiteY1" fmla="*/ 6858000 h 6858831"/>
              <a:gd name="connsiteX2" fmla="*/ 531348 w 1070895"/>
              <a:gd name="connsiteY2" fmla="*/ 0 h 6858831"/>
              <a:gd name="connsiteX0" fmla="*/ 884142 w 1423689"/>
              <a:gd name="connsiteY0" fmla="*/ 0 h 6858831"/>
              <a:gd name="connsiteX1" fmla="*/ 533268 w 1423689"/>
              <a:gd name="connsiteY1" fmla="*/ 6858000 h 6858831"/>
              <a:gd name="connsiteX2" fmla="*/ 884142 w 1423689"/>
              <a:gd name="connsiteY2" fmla="*/ 0 h 6858831"/>
              <a:gd name="connsiteX0" fmla="*/ 853263 w 1392810"/>
              <a:gd name="connsiteY0" fmla="*/ 0 h 6858831"/>
              <a:gd name="connsiteX1" fmla="*/ 502389 w 1392810"/>
              <a:gd name="connsiteY1" fmla="*/ 6858000 h 6858831"/>
              <a:gd name="connsiteX2" fmla="*/ 853263 w 1392810"/>
              <a:gd name="connsiteY2" fmla="*/ 0 h 6858831"/>
              <a:gd name="connsiteX0" fmla="*/ 925239 w 1464786"/>
              <a:gd name="connsiteY0" fmla="*/ 0 h 6858831"/>
              <a:gd name="connsiteX1" fmla="*/ 574365 w 1464786"/>
              <a:gd name="connsiteY1" fmla="*/ 6858000 h 6858831"/>
              <a:gd name="connsiteX2" fmla="*/ 925239 w 1464786"/>
              <a:gd name="connsiteY2" fmla="*/ 0 h 6858831"/>
              <a:gd name="connsiteX0" fmla="*/ 925239 w 1097863"/>
              <a:gd name="connsiteY0" fmla="*/ 0 h 6859035"/>
              <a:gd name="connsiteX1" fmla="*/ 574365 w 1097863"/>
              <a:gd name="connsiteY1" fmla="*/ 6858000 h 6859035"/>
              <a:gd name="connsiteX2" fmla="*/ 925239 w 1097863"/>
              <a:gd name="connsiteY2" fmla="*/ 0 h 6859035"/>
              <a:gd name="connsiteX0" fmla="*/ 925239 w 1198039"/>
              <a:gd name="connsiteY0" fmla="*/ 0 h 6858000"/>
              <a:gd name="connsiteX1" fmla="*/ 574365 w 1198039"/>
              <a:gd name="connsiteY1" fmla="*/ 6858000 h 6858000"/>
              <a:gd name="connsiteX2" fmla="*/ 925239 w 1198039"/>
              <a:gd name="connsiteY2" fmla="*/ 0 h 6858000"/>
              <a:gd name="connsiteX0" fmla="*/ 925239 w 1193849"/>
              <a:gd name="connsiteY0" fmla="*/ 0 h 6858000"/>
              <a:gd name="connsiteX1" fmla="*/ 574365 w 1193849"/>
              <a:gd name="connsiteY1" fmla="*/ 6858000 h 6858000"/>
              <a:gd name="connsiteX2" fmla="*/ 925239 w 1193849"/>
              <a:gd name="connsiteY2" fmla="*/ 0 h 6858000"/>
              <a:gd name="connsiteX0" fmla="*/ 925239 w 1345409"/>
              <a:gd name="connsiteY0" fmla="*/ 0 h 6858000"/>
              <a:gd name="connsiteX1" fmla="*/ 574365 w 1345409"/>
              <a:gd name="connsiteY1" fmla="*/ 6858000 h 6858000"/>
              <a:gd name="connsiteX2" fmla="*/ 925239 w 1345409"/>
              <a:gd name="connsiteY2" fmla="*/ 0 h 6858000"/>
              <a:gd name="connsiteX0" fmla="*/ 925239 w 1327679"/>
              <a:gd name="connsiteY0" fmla="*/ 0 h 6858000"/>
              <a:gd name="connsiteX1" fmla="*/ 574365 w 1327679"/>
              <a:gd name="connsiteY1" fmla="*/ 6858000 h 6858000"/>
              <a:gd name="connsiteX2" fmla="*/ 925239 w 1327679"/>
              <a:gd name="connsiteY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27679" h="6858000">
                <a:moveTo>
                  <a:pt x="925239" y="0"/>
                </a:moveTo>
                <a:cubicBezTo>
                  <a:pt x="-967356" y="2498651"/>
                  <a:pt x="2860365" y="4901609"/>
                  <a:pt x="574365" y="6858000"/>
                </a:cubicBezTo>
                <a:cubicBezTo>
                  <a:pt x="2520123" y="4444409"/>
                  <a:pt x="-1786063" y="2870791"/>
                  <a:pt x="925239" y="0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  <a:effectLst>
            <a:outerShdw blurRad="317500" dist="152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3600000"/>
            </a:lightRig>
          </a:scene3d>
          <a:sp3d prstMaterial="metal">
            <a:bevelT w="234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1367830" y="-20782"/>
            <a:ext cx="1764010" cy="6889173"/>
          </a:xfrm>
          <a:custGeom>
            <a:avLst/>
            <a:gdLst>
              <a:gd name="connsiteX0" fmla="*/ 1101437 w 1101437"/>
              <a:gd name="connsiteY0" fmla="*/ 10391 h 6889173"/>
              <a:gd name="connsiteX1" fmla="*/ 1007918 w 1101437"/>
              <a:gd name="connsiteY1" fmla="*/ 0 h 6889173"/>
              <a:gd name="connsiteX2" fmla="*/ 0 w 1101437"/>
              <a:gd name="connsiteY2" fmla="*/ 5081155 h 6889173"/>
              <a:gd name="connsiteX3" fmla="*/ 613064 w 1101437"/>
              <a:gd name="connsiteY3" fmla="*/ 6889173 h 6889173"/>
              <a:gd name="connsiteX4" fmla="*/ 665018 w 1101437"/>
              <a:gd name="connsiteY4" fmla="*/ 6889173 h 6889173"/>
              <a:gd name="connsiteX5" fmla="*/ 467591 w 1101437"/>
              <a:gd name="connsiteY5" fmla="*/ 4073237 h 6889173"/>
              <a:gd name="connsiteX6" fmla="*/ 1101437 w 1101437"/>
              <a:gd name="connsiteY6" fmla="*/ 10391 h 6889173"/>
              <a:gd name="connsiteX0" fmla="*/ 1418094 w 1418094"/>
              <a:gd name="connsiteY0" fmla="*/ 10391 h 6889173"/>
              <a:gd name="connsiteX1" fmla="*/ 1324575 w 1418094"/>
              <a:gd name="connsiteY1" fmla="*/ 0 h 6889173"/>
              <a:gd name="connsiteX2" fmla="*/ 316657 w 1418094"/>
              <a:gd name="connsiteY2" fmla="*/ 5081155 h 6889173"/>
              <a:gd name="connsiteX3" fmla="*/ 929721 w 1418094"/>
              <a:gd name="connsiteY3" fmla="*/ 6889173 h 6889173"/>
              <a:gd name="connsiteX4" fmla="*/ 981675 w 1418094"/>
              <a:gd name="connsiteY4" fmla="*/ 6889173 h 6889173"/>
              <a:gd name="connsiteX5" fmla="*/ 784248 w 1418094"/>
              <a:gd name="connsiteY5" fmla="*/ 4073237 h 6889173"/>
              <a:gd name="connsiteX6" fmla="*/ 1418094 w 1418094"/>
              <a:gd name="connsiteY6" fmla="*/ 10391 h 6889173"/>
              <a:gd name="connsiteX0" fmla="*/ 1543718 w 1543718"/>
              <a:gd name="connsiteY0" fmla="*/ 10391 h 6889173"/>
              <a:gd name="connsiteX1" fmla="*/ 1450199 w 1543718"/>
              <a:gd name="connsiteY1" fmla="*/ 0 h 6889173"/>
              <a:gd name="connsiteX2" fmla="*/ 442281 w 1543718"/>
              <a:gd name="connsiteY2" fmla="*/ 5081155 h 6889173"/>
              <a:gd name="connsiteX3" fmla="*/ 1055345 w 1543718"/>
              <a:gd name="connsiteY3" fmla="*/ 6889173 h 6889173"/>
              <a:gd name="connsiteX4" fmla="*/ 1107299 w 1543718"/>
              <a:gd name="connsiteY4" fmla="*/ 6889173 h 6889173"/>
              <a:gd name="connsiteX5" fmla="*/ 909872 w 1543718"/>
              <a:gd name="connsiteY5" fmla="*/ 4073237 h 6889173"/>
              <a:gd name="connsiteX6" fmla="*/ 1543718 w 1543718"/>
              <a:gd name="connsiteY6" fmla="*/ 10391 h 6889173"/>
              <a:gd name="connsiteX0" fmla="*/ 1543718 w 1543718"/>
              <a:gd name="connsiteY0" fmla="*/ 10391 h 6889173"/>
              <a:gd name="connsiteX1" fmla="*/ 1450199 w 1543718"/>
              <a:gd name="connsiteY1" fmla="*/ 0 h 6889173"/>
              <a:gd name="connsiteX2" fmla="*/ 442281 w 1543718"/>
              <a:gd name="connsiteY2" fmla="*/ 5081155 h 6889173"/>
              <a:gd name="connsiteX3" fmla="*/ 1055345 w 1543718"/>
              <a:gd name="connsiteY3" fmla="*/ 6889173 h 6889173"/>
              <a:gd name="connsiteX4" fmla="*/ 1107299 w 1543718"/>
              <a:gd name="connsiteY4" fmla="*/ 6889173 h 6889173"/>
              <a:gd name="connsiteX5" fmla="*/ 909872 w 1543718"/>
              <a:gd name="connsiteY5" fmla="*/ 4073237 h 6889173"/>
              <a:gd name="connsiteX6" fmla="*/ 1543718 w 1543718"/>
              <a:gd name="connsiteY6" fmla="*/ 10391 h 6889173"/>
              <a:gd name="connsiteX0" fmla="*/ 1543718 w 1543718"/>
              <a:gd name="connsiteY0" fmla="*/ 10391 h 6889173"/>
              <a:gd name="connsiteX1" fmla="*/ 1450199 w 1543718"/>
              <a:gd name="connsiteY1" fmla="*/ 0 h 6889173"/>
              <a:gd name="connsiteX2" fmla="*/ 442281 w 1543718"/>
              <a:gd name="connsiteY2" fmla="*/ 5081155 h 6889173"/>
              <a:gd name="connsiteX3" fmla="*/ 1055345 w 1543718"/>
              <a:gd name="connsiteY3" fmla="*/ 6889173 h 6889173"/>
              <a:gd name="connsiteX4" fmla="*/ 1107299 w 1543718"/>
              <a:gd name="connsiteY4" fmla="*/ 6889173 h 6889173"/>
              <a:gd name="connsiteX5" fmla="*/ 909872 w 1543718"/>
              <a:gd name="connsiteY5" fmla="*/ 4073237 h 6889173"/>
              <a:gd name="connsiteX6" fmla="*/ 1543718 w 1543718"/>
              <a:gd name="connsiteY6" fmla="*/ 10391 h 6889173"/>
              <a:gd name="connsiteX0" fmla="*/ 1543718 w 1543718"/>
              <a:gd name="connsiteY0" fmla="*/ 10391 h 6889173"/>
              <a:gd name="connsiteX1" fmla="*/ 1450199 w 1543718"/>
              <a:gd name="connsiteY1" fmla="*/ 0 h 6889173"/>
              <a:gd name="connsiteX2" fmla="*/ 442281 w 1543718"/>
              <a:gd name="connsiteY2" fmla="*/ 5081155 h 6889173"/>
              <a:gd name="connsiteX3" fmla="*/ 1055345 w 1543718"/>
              <a:gd name="connsiteY3" fmla="*/ 6889173 h 6889173"/>
              <a:gd name="connsiteX4" fmla="*/ 1107299 w 1543718"/>
              <a:gd name="connsiteY4" fmla="*/ 6889173 h 6889173"/>
              <a:gd name="connsiteX5" fmla="*/ 909872 w 1543718"/>
              <a:gd name="connsiteY5" fmla="*/ 4073237 h 6889173"/>
              <a:gd name="connsiteX6" fmla="*/ 1543718 w 1543718"/>
              <a:gd name="connsiteY6" fmla="*/ 10391 h 6889173"/>
              <a:gd name="connsiteX0" fmla="*/ 1543718 w 1543718"/>
              <a:gd name="connsiteY0" fmla="*/ 10391 h 6889173"/>
              <a:gd name="connsiteX1" fmla="*/ 1450199 w 1543718"/>
              <a:gd name="connsiteY1" fmla="*/ 0 h 6889173"/>
              <a:gd name="connsiteX2" fmla="*/ 442281 w 1543718"/>
              <a:gd name="connsiteY2" fmla="*/ 5081155 h 6889173"/>
              <a:gd name="connsiteX3" fmla="*/ 1055345 w 1543718"/>
              <a:gd name="connsiteY3" fmla="*/ 6889173 h 6889173"/>
              <a:gd name="connsiteX4" fmla="*/ 1107299 w 1543718"/>
              <a:gd name="connsiteY4" fmla="*/ 6889173 h 6889173"/>
              <a:gd name="connsiteX5" fmla="*/ 909872 w 1543718"/>
              <a:gd name="connsiteY5" fmla="*/ 4073237 h 6889173"/>
              <a:gd name="connsiteX6" fmla="*/ 1543718 w 1543718"/>
              <a:gd name="connsiteY6" fmla="*/ 10391 h 6889173"/>
              <a:gd name="connsiteX0" fmla="*/ 1543718 w 1543718"/>
              <a:gd name="connsiteY0" fmla="*/ 10391 h 6889173"/>
              <a:gd name="connsiteX1" fmla="*/ 1450199 w 1543718"/>
              <a:gd name="connsiteY1" fmla="*/ 0 h 6889173"/>
              <a:gd name="connsiteX2" fmla="*/ 442281 w 1543718"/>
              <a:gd name="connsiteY2" fmla="*/ 5081155 h 6889173"/>
              <a:gd name="connsiteX3" fmla="*/ 1055345 w 1543718"/>
              <a:gd name="connsiteY3" fmla="*/ 6889173 h 6889173"/>
              <a:gd name="connsiteX4" fmla="*/ 1107299 w 1543718"/>
              <a:gd name="connsiteY4" fmla="*/ 6889173 h 6889173"/>
              <a:gd name="connsiteX5" fmla="*/ 909872 w 1543718"/>
              <a:gd name="connsiteY5" fmla="*/ 4073237 h 6889173"/>
              <a:gd name="connsiteX6" fmla="*/ 1543718 w 1543718"/>
              <a:gd name="connsiteY6" fmla="*/ 10391 h 6889173"/>
              <a:gd name="connsiteX0" fmla="*/ 1543718 w 1543718"/>
              <a:gd name="connsiteY0" fmla="*/ 10391 h 6889173"/>
              <a:gd name="connsiteX1" fmla="*/ 1450199 w 1543718"/>
              <a:gd name="connsiteY1" fmla="*/ 0 h 6889173"/>
              <a:gd name="connsiteX2" fmla="*/ 442281 w 1543718"/>
              <a:gd name="connsiteY2" fmla="*/ 5081155 h 6889173"/>
              <a:gd name="connsiteX3" fmla="*/ 1055345 w 1543718"/>
              <a:gd name="connsiteY3" fmla="*/ 6889173 h 6889173"/>
              <a:gd name="connsiteX4" fmla="*/ 1107299 w 1543718"/>
              <a:gd name="connsiteY4" fmla="*/ 6889173 h 6889173"/>
              <a:gd name="connsiteX5" fmla="*/ 909872 w 1543718"/>
              <a:gd name="connsiteY5" fmla="*/ 4073237 h 6889173"/>
              <a:gd name="connsiteX6" fmla="*/ 1543718 w 1543718"/>
              <a:gd name="connsiteY6" fmla="*/ 10391 h 6889173"/>
              <a:gd name="connsiteX0" fmla="*/ 1543718 w 1668296"/>
              <a:gd name="connsiteY0" fmla="*/ 10391 h 6889173"/>
              <a:gd name="connsiteX1" fmla="*/ 1450199 w 1668296"/>
              <a:gd name="connsiteY1" fmla="*/ 0 h 6889173"/>
              <a:gd name="connsiteX2" fmla="*/ 442281 w 1668296"/>
              <a:gd name="connsiteY2" fmla="*/ 5081155 h 6889173"/>
              <a:gd name="connsiteX3" fmla="*/ 1055345 w 1668296"/>
              <a:gd name="connsiteY3" fmla="*/ 6889173 h 6889173"/>
              <a:gd name="connsiteX4" fmla="*/ 1107299 w 1668296"/>
              <a:gd name="connsiteY4" fmla="*/ 6889173 h 6889173"/>
              <a:gd name="connsiteX5" fmla="*/ 909872 w 1668296"/>
              <a:gd name="connsiteY5" fmla="*/ 4073237 h 6889173"/>
              <a:gd name="connsiteX6" fmla="*/ 1543718 w 1668296"/>
              <a:gd name="connsiteY6" fmla="*/ 10391 h 6889173"/>
              <a:gd name="connsiteX0" fmla="*/ 1543718 w 1668296"/>
              <a:gd name="connsiteY0" fmla="*/ 10391 h 6889173"/>
              <a:gd name="connsiteX1" fmla="*/ 1450199 w 1668296"/>
              <a:gd name="connsiteY1" fmla="*/ 0 h 6889173"/>
              <a:gd name="connsiteX2" fmla="*/ 442281 w 1668296"/>
              <a:gd name="connsiteY2" fmla="*/ 5081155 h 6889173"/>
              <a:gd name="connsiteX3" fmla="*/ 1055345 w 1668296"/>
              <a:gd name="connsiteY3" fmla="*/ 6889173 h 6889173"/>
              <a:gd name="connsiteX4" fmla="*/ 1107299 w 1668296"/>
              <a:gd name="connsiteY4" fmla="*/ 6889173 h 6889173"/>
              <a:gd name="connsiteX5" fmla="*/ 909872 w 1668296"/>
              <a:gd name="connsiteY5" fmla="*/ 4073237 h 6889173"/>
              <a:gd name="connsiteX6" fmla="*/ 1543718 w 1668296"/>
              <a:gd name="connsiteY6" fmla="*/ 10391 h 6889173"/>
              <a:gd name="connsiteX0" fmla="*/ 1543718 w 1668296"/>
              <a:gd name="connsiteY0" fmla="*/ 10391 h 6889173"/>
              <a:gd name="connsiteX1" fmla="*/ 1450199 w 1668296"/>
              <a:gd name="connsiteY1" fmla="*/ 0 h 6889173"/>
              <a:gd name="connsiteX2" fmla="*/ 442281 w 1668296"/>
              <a:gd name="connsiteY2" fmla="*/ 5081155 h 6889173"/>
              <a:gd name="connsiteX3" fmla="*/ 1055345 w 1668296"/>
              <a:gd name="connsiteY3" fmla="*/ 6889173 h 6889173"/>
              <a:gd name="connsiteX4" fmla="*/ 1107299 w 1668296"/>
              <a:gd name="connsiteY4" fmla="*/ 6889173 h 6889173"/>
              <a:gd name="connsiteX5" fmla="*/ 909872 w 1668296"/>
              <a:gd name="connsiteY5" fmla="*/ 4073237 h 6889173"/>
              <a:gd name="connsiteX6" fmla="*/ 1543718 w 1668296"/>
              <a:gd name="connsiteY6" fmla="*/ 10391 h 6889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8296" h="6889173">
                <a:moveTo>
                  <a:pt x="1543718" y="10391"/>
                </a:moveTo>
                <a:lnTo>
                  <a:pt x="1450199" y="0"/>
                </a:lnTo>
                <a:cubicBezTo>
                  <a:pt x="303735" y="1423554"/>
                  <a:pt x="-562173" y="3834246"/>
                  <a:pt x="442281" y="5081155"/>
                </a:cubicBezTo>
                <a:cubicBezTo>
                  <a:pt x="1467518" y="6182591"/>
                  <a:pt x="1713435" y="6057900"/>
                  <a:pt x="1055345" y="6889173"/>
                </a:cubicBezTo>
                <a:lnTo>
                  <a:pt x="1107299" y="6889173"/>
                </a:lnTo>
                <a:cubicBezTo>
                  <a:pt x="1862372" y="6096001"/>
                  <a:pt x="1910862" y="5739246"/>
                  <a:pt x="909872" y="4073237"/>
                </a:cubicBezTo>
                <a:cubicBezTo>
                  <a:pt x="102845" y="2635828"/>
                  <a:pt x="636246" y="1042555"/>
                  <a:pt x="1543718" y="10391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  <a:effectLst>
            <a:outerShdw blurRad="317500" dist="152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3600000"/>
            </a:lightRig>
          </a:scene3d>
          <a:sp3d prstMaterial="metal">
            <a:bevelT w="234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1259632" y="-13855"/>
            <a:ext cx="1726742" cy="7034646"/>
          </a:xfrm>
          <a:custGeom>
            <a:avLst/>
            <a:gdLst>
              <a:gd name="connsiteX0" fmla="*/ 1101437 w 1101437"/>
              <a:gd name="connsiteY0" fmla="*/ 10391 h 6889173"/>
              <a:gd name="connsiteX1" fmla="*/ 1007918 w 1101437"/>
              <a:gd name="connsiteY1" fmla="*/ 0 h 6889173"/>
              <a:gd name="connsiteX2" fmla="*/ 0 w 1101437"/>
              <a:gd name="connsiteY2" fmla="*/ 5081155 h 6889173"/>
              <a:gd name="connsiteX3" fmla="*/ 613064 w 1101437"/>
              <a:gd name="connsiteY3" fmla="*/ 6889173 h 6889173"/>
              <a:gd name="connsiteX4" fmla="*/ 665018 w 1101437"/>
              <a:gd name="connsiteY4" fmla="*/ 6889173 h 6889173"/>
              <a:gd name="connsiteX5" fmla="*/ 467591 w 1101437"/>
              <a:gd name="connsiteY5" fmla="*/ 4073237 h 6889173"/>
              <a:gd name="connsiteX6" fmla="*/ 1101437 w 1101437"/>
              <a:gd name="connsiteY6" fmla="*/ 10391 h 6889173"/>
              <a:gd name="connsiteX0" fmla="*/ 1418094 w 1418094"/>
              <a:gd name="connsiteY0" fmla="*/ 10391 h 6889173"/>
              <a:gd name="connsiteX1" fmla="*/ 1324575 w 1418094"/>
              <a:gd name="connsiteY1" fmla="*/ 0 h 6889173"/>
              <a:gd name="connsiteX2" fmla="*/ 316657 w 1418094"/>
              <a:gd name="connsiteY2" fmla="*/ 5081155 h 6889173"/>
              <a:gd name="connsiteX3" fmla="*/ 929721 w 1418094"/>
              <a:gd name="connsiteY3" fmla="*/ 6889173 h 6889173"/>
              <a:gd name="connsiteX4" fmla="*/ 981675 w 1418094"/>
              <a:gd name="connsiteY4" fmla="*/ 6889173 h 6889173"/>
              <a:gd name="connsiteX5" fmla="*/ 784248 w 1418094"/>
              <a:gd name="connsiteY5" fmla="*/ 4073237 h 6889173"/>
              <a:gd name="connsiteX6" fmla="*/ 1418094 w 1418094"/>
              <a:gd name="connsiteY6" fmla="*/ 10391 h 6889173"/>
              <a:gd name="connsiteX0" fmla="*/ 1543718 w 1543718"/>
              <a:gd name="connsiteY0" fmla="*/ 10391 h 6889173"/>
              <a:gd name="connsiteX1" fmla="*/ 1450199 w 1543718"/>
              <a:gd name="connsiteY1" fmla="*/ 0 h 6889173"/>
              <a:gd name="connsiteX2" fmla="*/ 442281 w 1543718"/>
              <a:gd name="connsiteY2" fmla="*/ 5081155 h 6889173"/>
              <a:gd name="connsiteX3" fmla="*/ 1055345 w 1543718"/>
              <a:gd name="connsiteY3" fmla="*/ 6889173 h 6889173"/>
              <a:gd name="connsiteX4" fmla="*/ 1107299 w 1543718"/>
              <a:gd name="connsiteY4" fmla="*/ 6889173 h 6889173"/>
              <a:gd name="connsiteX5" fmla="*/ 909872 w 1543718"/>
              <a:gd name="connsiteY5" fmla="*/ 4073237 h 6889173"/>
              <a:gd name="connsiteX6" fmla="*/ 1543718 w 1543718"/>
              <a:gd name="connsiteY6" fmla="*/ 10391 h 6889173"/>
              <a:gd name="connsiteX0" fmla="*/ 1543718 w 1543718"/>
              <a:gd name="connsiteY0" fmla="*/ 10391 h 6889173"/>
              <a:gd name="connsiteX1" fmla="*/ 1450199 w 1543718"/>
              <a:gd name="connsiteY1" fmla="*/ 0 h 6889173"/>
              <a:gd name="connsiteX2" fmla="*/ 442281 w 1543718"/>
              <a:gd name="connsiteY2" fmla="*/ 5081155 h 6889173"/>
              <a:gd name="connsiteX3" fmla="*/ 1055345 w 1543718"/>
              <a:gd name="connsiteY3" fmla="*/ 6889173 h 6889173"/>
              <a:gd name="connsiteX4" fmla="*/ 1107299 w 1543718"/>
              <a:gd name="connsiteY4" fmla="*/ 6889173 h 6889173"/>
              <a:gd name="connsiteX5" fmla="*/ 909872 w 1543718"/>
              <a:gd name="connsiteY5" fmla="*/ 4073237 h 6889173"/>
              <a:gd name="connsiteX6" fmla="*/ 1543718 w 1543718"/>
              <a:gd name="connsiteY6" fmla="*/ 10391 h 6889173"/>
              <a:gd name="connsiteX0" fmla="*/ 1543718 w 1543718"/>
              <a:gd name="connsiteY0" fmla="*/ 10391 h 6889173"/>
              <a:gd name="connsiteX1" fmla="*/ 1450199 w 1543718"/>
              <a:gd name="connsiteY1" fmla="*/ 0 h 6889173"/>
              <a:gd name="connsiteX2" fmla="*/ 442281 w 1543718"/>
              <a:gd name="connsiteY2" fmla="*/ 5081155 h 6889173"/>
              <a:gd name="connsiteX3" fmla="*/ 1055345 w 1543718"/>
              <a:gd name="connsiteY3" fmla="*/ 6889173 h 6889173"/>
              <a:gd name="connsiteX4" fmla="*/ 1107299 w 1543718"/>
              <a:gd name="connsiteY4" fmla="*/ 6889173 h 6889173"/>
              <a:gd name="connsiteX5" fmla="*/ 909872 w 1543718"/>
              <a:gd name="connsiteY5" fmla="*/ 4073237 h 6889173"/>
              <a:gd name="connsiteX6" fmla="*/ 1543718 w 1543718"/>
              <a:gd name="connsiteY6" fmla="*/ 10391 h 6889173"/>
              <a:gd name="connsiteX0" fmla="*/ 1543718 w 1543718"/>
              <a:gd name="connsiteY0" fmla="*/ 10391 h 6889173"/>
              <a:gd name="connsiteX1" fmla="*/ 1450199 w 1543718"/>
              <a:gd name="connsiteY1" fmla="*/ 0 h 6889173"/>
              <a:gd name="connsiteX2" fmla="*/ 442281 w 1543718"/>
              <a:gd name="connsiteY2" fmla="*/ 5081155 h 6889173"/>
              <a:gd name="connsiteX3" fmla="*/ 1055345 w 1543718"/>
              <a:gd name="connsiteY3" fmla="*/ 6889173 h 6889173"/>
              <a:gd name="connsiteX4" fmla="*/ 1107299 w 1543718"/>
              <a:gd name="connsiteY4" fmla="*/ 6889173 h 6889173"/>
              <a:gd name="connsiteX5" fmla="*/ 909872 w 1543718"/>
              <a:gd name="connsiteY5" fmla="*/ 4073237 h 6889173"/>
              <a:gd name="connsiteX6" fmla="*/ 1543718 w 1543718"/>
              <a:gd name="connsiteY6" fmla="*/ 10391 h 6889173"/>
              <a:gd name="connsiteX0" fmla="*/ 1543718 w 1543718"/>
              <a:gd name="connsiteY0" fmla="*/ 10391 h 6889173"/>
              <a:gd name="connsiteX1" fmla="*/ 1450199 w 1543718"/>
              <a:gd name="connsiteY1" fmla="*/ 0 h 6889173"/>
              <a:gd name="connsiteX2" fmla="*/ 442281 w 1543718"/>
              <a:gd name="connsiteY2" fmla="*/ 5081155 h 6889173"/>
              <a:gd name="connsiteX3" fmla="*/ 1055345 w 1543718"/>
              <a:gd name="connsiteY3" fmla="*/ 6889173 h 6889173"/>
              <a:gd name="connsiteX4" fmla="*/ 1107299 w 1543718"/>
              <a:gd name="connsiteY4" fmla="*/ 6889173 h 6889173"/>
              <a:gd name="connsiteX5" fmla="*/ 909872 w 1543718"/>
              <a:gd name="connsiteY5" fmla="*/ 4073237 h 6889173"/>
              <a:gd name="connsiteX6" fmla="*/ 1543718 w 1543718"/>
              <a:gd name="connsiteY6" fmla="*/ 10391 h 6889173"/>
              <a:gd name="connsiteX0" fmla="*/ 1543718 w 1543718"/>
              <a:gd name="connsiteY0" fmla="*/ 10391 h 6889173"/>
              <a:gd name="connsiteX1" fmla="*/ 1450199 w 1543718"/>
              <a:gd name="connsiteY1" fmla="*/ 0 h 6889173"/>
              <a:gd name="connsiteX2" fmla="*/ 442281 w 1543718"/>
              <a:gd name="connsiteY2" fmla="*/ 5081155 h 6889173"/>
              <a:gd name="connsiteX3" fmla="*/ 1055345 w 1543718"/>
              <a:gd name="connsiteY3" fmla="*/ 6889173 h 6889173"/>
              <a:gd name="connsiteX4" fmla="*/ 1107299 w 1543718"/>
              <a:gd name="connsiteY4" fmla="*/ 6889173 h 6889173"/>
              <a:gd name="connsiteX5" fmla="*/ 909872 w 1543718"/>
              <a:gd name="connsiteY5" fmla="*/ 4073237 h 6889173"/>
              <a:gd name="connsiteX6" fmla="*/ 1543718 w 1543718"/>
              <a:gd name="connsiteY6" fmla="*/ 10391 h 6889173"/>
              <a:gd name="connsiteX0" fmla="*/ 1543718 w 1543718"/>
              <a:gd name="connsiteY0" fmla="*/ 10391 h 6889173"/>
              <a:gd name="connsiteX1" fmla="*/ 1450199 w 1543718"/>
              <a:gd name="connsiteY1" fmla="*/ 0 h 6889173"/>
              <a:gd name="connsiteX2" fmla="*/ 442281 w 1543718"/>
              <a:gd name="connsiteY2" fmla="*/ 5081155 h 6889173"/>
              <a:gd name="connsiteX3" fmla="*/ 1055345 w 1543718"/>
              <a:gd name="connsiteY3" fmla="*/ 6889173 h 6889173"/>
              <a:gd name="connsiteX4" fmla="*/ 1107299 w 1543718"/>
              <a:gd name="connsiteY4" fmla="*/ 6889173 h 6889173"/>
              <a:gd name="connsiteX5" fmla="*/ 909872 w 1543718"/>
              <a:gd name="connsiteY5" fmla="*/ 4073237 h 6889173"/>
              <a:gd name="connsiteX6" fmla="*/ 1543718 w 1543718"/>
              <a:gd name="connsiteY6" fmla="*/ 10391 h 6889173"/>
              <a:gd name="connsiteX0" fmla="*/ 1543718 w 1668296"/>
              <a:gd name="connsiteY0" fmla="*/ 10391 h 6889173"/>
              <a:gd name="connsiteX1" fmla="*/ 1450199 w 1668296"/>
              <a:gd name="connsiteY1" fmla="*/ 0 h 6889173"/>
              <a:gd name="connsiteX2" fmla="*/ 442281 w 1668296"/>
              <a:gd name="connsiteY2" fmla="*/ 5081155 h 6889173"/>
              <a:gd name="connsiteX3" fmla="*/ 1055345 w 1668296"/>
              <a:gd name="connsiteY3" fmla="*/ 6889173 h 6889173"/>
              <a:gd name="connsiteX4" fmla="*/ 1107299 w 1668296"/>
              <a:gd name="connsiteY4" fmla="*/ 6889173 h 6889173"/>
              <a:gd name="connsiteX5" fmla="*/ 909872 w 1668296"/>
              <a:gd name="connsiteY5" fmla="*/ 4073237 h 6889173"/>
              <a:gd name="connsiteX6" fmla="*/ 1543718 w 1668296"/>
              <a:gd name="connsiteY6" fmla="*/ 10391 h 6889173"/>
              <a:gd name="connsiteX0" fmla="*/ 1543718 w 1668296"/>
              <a:gd name="connsiteY0" fmla="*/ 10391 h 6889173"/>
              <a:gd name="connsiteX1" fmla="*/ 1450199 w 1668296"/>
              <a:gd name="connsiteY1" fmla="*/ 0 h 6889173"/>
              <a:gd name="connsiteX2" fmla="*/ 442281 w 1668296"/>
              <a:gd name="connsiteY2" fmla="*/ 5081155 h 6889173"/>
              <a:gd name="connsiteX3" fmla="*/ 1055345 w 1668296"/>
              <a:gd name="connsiteY3" fmla="*/ 6889173 h 6889173"/>
              <a:gd name="connsiteX4" fmla="*/ 1107299 w 1668296"/>
              <a:gd name="connsiteY4" fmla="*/ 6889173 h 6889173"/>
              <a:gd name="connsiteX5" fmla="*/ 909872 w 1668296"/>
              <a:gd name="connsiteY5" fmla="*/ 4073237 h 6889173"/>
              <a:gd name="connsiteX6" fmla="*/ 1543718 w 1668296"/>
              <a:gd name="connsiteY6" fmla="*/ 10391 h 6889173"/>
              <a:gd name="connsiteX0" fmla="*/ 1543718 w 1668296"/>
              <a:gd name="connsiteY0" fmla="*/ 10391 h 6889173"/>
              <a:gd name="connsiteX1" fmla="*/ 1450199 w 1668296"/>
              <a:gd name="connsiteY1" fmla="*/ 0 h 6889173"/>
              <a:gd name="connsiteX2" fmla="*/ 442281 w 1668296"/>
              <a:gd name="connsiteY2" fmla="*/ 5081155 h 6889173"/>
              <a:gd name="connsiteX3" fmla="*/ 1055345 w 1668296"/>
              <a:gd name="connsiteY3" fmla="*/ 6889173 h 6889173"/>
              <a:gd name="connsiteX4" fmla="*/ 1107299 w 1668296"/>
              <a:gd name="connsiteY4" fmla="*/ 6889173 h 6889173"/>
              <a:gd name="connsiteX5" fmla="*/ 909872 w 1668296"/>
              <a:gd name="connsiteY5" fmla="*/ 4073237 h 6889173"/>
              <a:gd name="connsiteX6" fmla="*/ 1543718 w 1668296"/>
              <a:gd name="connsiteY6" fmla="*/ 10391 h 6889173"/>
              <a:gd name="connsiteX0" fmla="*/ 1926976 w 1926976"/>
              <a:gd name="connsiteY0" fmla="*/ 0 h 7034646"/>
              <a:gd name="connsiteX1" fmla="*/ 1450199 w 1926976"/>
              <a:gd name="connsiteY1" fmla="*/ 145473 h 7034646"/>
              <a:gd name="connsiteX2" fmla="*/ 442281 w 1926976"/>
              <a:gd name="connsiteY2" fmla="*/ 5226628 h 7034646"/>
              <a:gd name="connsiteX3" fmla="*/ 1055345 w 1926976"/>
              <a:gd name="connsiteY3" fmla="*/ 7034646 h 7034646"/>
              <a:gd name="connsiteX4" fmla="*/ 1107299 w 1926976"/>
              <a:gd name="connsiteY4" fmla="*/ 7034646 h 7034646"/>
              <a:gd name="connsiteX5" fmla="*/ 909872 w 1926976"/>
              <a:gd name="connsiteY5" fmla="*/ 4218710 h 7034646"/>
              <a:gd name="connsiteX6" fmla="*/ 1926976 w 1926976"/>
              <a:gd name="connsiteY6" fmla="*/ 0 h 7034646"/>
              <a:gd name="connsiteX0" fmla="*/ 1862534 w 1862534"/>
              <a:gd name="connsiteY0" fmla="*/ 0 h 7034646"/>
              <a:gd name="connsiteX1" fmla="*/ 1710051 w 1862534"/>
              <a:gd name="connsiteY1" fmla="*/ 10391 h 7034646"/>
              <a:gd name="connsiteX2" fmla="*/ 377839 w 1862534"/>
              <a:gd name="connsiteY2" fmla="*/ 5226628 h 7034646"/>
              <a:gd name="connsiteX3" fmla="*/ 990903 w 1862534"/>
              <a:gd name="connsiteY3" fmla="*/ 7034646 h 7034646"/>
              <a:gd name="connsiteX4" fmla="*/ 1042857 w 1862534"/>
              <a:gd name="connsiteY4" fmla="*/ 7034646 h 7034646"/>
              <a:gd name="connsiteX5" fmla="*/ 845430 w 1862534"/>
              <a:gd name="connsiteY5" fmla="*/ 4218710 h 7034646"/>
              <a:gd name="connsiteX6" fmla="*/ 1862534 w 1862534"/>
              <a:gd name="connsiteY6" fmla="*/ 0 h 7034646"/>
              <a:gd name="connsiteX0" fmla="*/ 1542590 w 1542590"/>
              <a:gd name="connsiteY0" fmla="*/ 0 h 7034646"/>
              <a:gd name="connsiteX1" fmla="*/ 1390107 w 1542590"/>
              <a:gd name="connsiteY1" fmla="*/ 10391 h 7034646"/>
              <a:gd name="connsiteX2" fmla="*/ 460806 w 1542590"/>
              <a:gd name="connsiteY2" fmla="*/ 4312228 h 7034646"/>
              <a:gd name="connsiteX3" fmla="*/ 670959 w 1542590"/>
              <a:gd name="connsiteY3" fmla="*/ 7034646 h 7034646"/>
              <a:gd name="connsiteX4" fmla="*/ 722913 w 1542590"/>
              <a:gd name="connsiteY4" fmla="*/ 7034646 h 7034646"/>
              <a:gd name="connsiteX5" fmla="*/ 525486 w 1542590"/>
              <a:gd name="connsiteY5" fmla="*/ 4218710 h 7034646"/>
              <a:gd name="connsiteX6" fmla="*/ 1542590 w 1542590"/>
              <a:gd name="connsiteY6" fmla="*/ 0 h 7034646"/>
              <a:gd name="connsiteX0" fmla="*/ 1602682 w 1602682"/>
              <a:gd name="connsiteY0" fmla="*/ 0 h 7034646"/>
              <a:gd name="connsiteX1" fmla="*/ 1450199 w 1602682"/>
              <a:gd name="connsiteY1" fmla="*/ 10391 h 7034646"/>
              <a:gd name="connsiteX2" fmla="*/ 442281 w 1602682"/>
              <a:gd name="connsiteY2" fmla="*/ 5185065 h 7034646"/>
              <a:gd name="connsiteX3" fmla="*/ 731051 w 1602682"/>
              <a:gd name="connsiteY3" fmla="*/ 7034646 h 7034646"/>
              <a:gd name="connsiteX4" fmla="*/ 783005 w 1602682"/>
              <a:gd name="connsiteY4" fmla="*/ 7034646 h 7034646"/>
              <a:gd name="connsiteX5" fmla="*/ 585578 w 1602682"/>
              <a:gd name="connsiteY5" fmla="*/ 4218710 h 7034646"/>
              <a:gd name="connsiteX6" fmla="*/ 1602682 w 1602682"/>
              <a:gd name="connsiteY6" fmla="*/ 0 h 7034646"/>
              <a:gd name="connsiteX0" fmla="*/ 1602682 w 1602682"/>
              <a:gd name="connsiteY0" fmla="*/ 0 h 7034646"/>
              <a:gd name="connsiteX1" fmla="*/ 1450199 w 1602682"/>
              <a:gd name="connsiteY1" fmla="*/ 10391 h 7034646"/>
              <a:gd name="connsiteX2" fmla="*/ 442281 w 1602682"/>
              <a:gd name="connsiteY2" fmla="*/ 5185065 h 7034646"/>
              <a:gd name="connsiteX3" fmla="*/ 731051 w 1602682"/>
              <a:gd name="connsiteY3" fmla="*/ 7034646 h 7034646"/>
              <a:gd name="connsiteX4" fmla="*/ 783005 w 1602682"/>
              <a:gd name="connsiteY4" fmla="*/ 7034646 h 7034646"/>
              <a:gd name="connsiteX5" fmla="*/ 428345 w 1602682"/>
              <a:gd name="connsiteY5" fmla="*/ 4956465 h 7034646"/>
              <a:gd name="connsiteX6" fmla="*/ 1602682 w 1602682"/>
              <a:gd name="connsiteY6" fmla="*/ 0 h 7034646"/>
              <a:gd name="connsiteX0" fmla="*/ 1602682 w 1602682"/>
              <a:gd name="connsiteY0" fmla="*/ 0 h 7034646"/>
              <a:gd name="connsiteX1" fmla="*/ 1450199 w 1602682"/>
              <a:gd name="connsiteY1" fmla="*/ 10391 h 7034646"/>
              <a:gd name="connsiteX2" fmla="*/ 442281 w 1602682"/>
              <a:gd name="connsiteY2" fmla="*/ 5185065 h 7034646"/>
              <a:gd name="connsiteX3" fmla="*/ 731051 w 1602682"/>
              <a:gd name="connsiteY3" fmla="*/ 7034646 h 7034646"/>
              <a:gd name="connsiteX4" fmla="*/ 783005 w 1602682"/>
              <a:gd name="connsiteY4" fmla="*/ 7034646 h 7034646"/>
              <a:gd name="connsiteX5" fmla="*/ 428345 w 1602682"/>
              <a:gd name="connsiteY5" fmla="*/ 4956465 h 7034646"/>
              <a:gd name="connsiteX6" fmla="*/ 1602682 w 1602682"/>
              <a:gd name="connsiteY6" fmla="*/ 0 h 7034646"/>
              <a:gd name="connsiteX0" fmla="*/ 1602682 w 1602682"/>
              <a:gd name="connsiteY0" fmla="*/ 0 h 7034646"/>
              <a:gd name="connsiteX1" fmla="*/ 1450199 w 1602682"/>
              <a:gd name="connsiteY1" fmla="*/ 10391 h 7034646"/>
              <a:gd name="connsiteX2" fmla="*/ 442281 w 1602682"/>
              <a:gd name="connsiteY2" fmla="*/ 5185065 h 7034646"/>
              <a:gd name="connsiteX3" fmla="*/ 731051 w 1602682"/>
              <a:gd name="connsiteY3" fmla="*/ 7034646 h 7034646"/>
              <a:gd name="connsiteX4" fmla="*/ 783005 w 1602682"/>
              <a:gd name="connsiteY4" fmla="*/ 7034646 h 7034646"/>
              <a:gd name="connsiteX5" fmla="*/ 428345 w 1602682"/>
              <a:gd name="connsiteY5" fmla="*/ 4956465 h 7034646"/>
              <a:gd name="connsiteX6" fmla="*/ 1602682 w 1602682"/>
              <a:gd name="connsiteY6" fmla="*/ 0 h 7034646"/>
              <a:gd name="connsiteX0" fmla="*/ 1602682 w 1602682"/>
              <a:gd name="connsiteY0" fmla="*/ 0 h 7034646"/>
              <a:gd name="connsiteX1" fmla="*/ 1450199 w 1602682"/>
              <a:gd name="connsiteY1" fmla="*/ 10391 h 7034646"/>
              <a:gd name="connsiteX2" fmla="*/ 442281 w 1602682"/>
              <a:gd name="connsiteY2" fmla="*/ 5185065 h 7034646"/>
              <a:gd name="connsiteX3" fmla="*/ 731051 w 1602682"/>
              <a:gd name="connsiteY3" fmla="*/ 7034646 h 7034646"/>
              <a:gd name="connsiteX4" fmla="*/ 783005 w 1602682"/>
              <a:gd name="connsiteY4" fmla="*/ 7034646 h 7034646"/>
              <a:gd name="connsiteX5" fmla="*/ 428345 w 1602682"/>
              <a:gd name="connsiteY5" fmla="*/ 4956465 h 7034646"/>
              <a:gd name="connsiteX6" fmla="*/ 1602682 w 1602682"/>
              <a:gd name="connsiteY6" fmla="*/ 0 h 7034646"/>
              <a:gd name="connsiteX0" fmla="*/ 1602682 w 1602682"/>
              <a:gd name="connsiteY0" fmla="*/ 0 h 7034646"/>
              <a:gd name="connsiteX1" fmla="*/ 1450199 w 1602682"/>
              <a:gd name="connsiteY1" fmla="*/ 10391 h 7034646"/>
              <a:gd name="connsiteX2" fmla="*/ 442281 w 1602682"/>
              <a:gd name="connsiteY2" fmla="*/ 5185065 h 7034646"/>
              <a:gd name="connsiteX3" fmla="*/ 731051 w 1602682"/>
              <a:gd name="connsiteY3" fmla="*/ 7034646 h 7034646"/>
              <a:gd name="connsiteX4" fmla="*/ 783005 w 1602682"/>
              <a:gd name="connsiteY4" fmla="*/ 7034646 h 7034646"/>
              <a:gd name="connsiteX5" fmla="*/ 428345 w 1602682"/>
              <a:gd name="connsiteY5" fmla="*/ 4956465 h 7034646"/>
              <a:gd name="connsiteX6" fmla="*/ 1602682 w 1602682"/>
              <a:gd name="connsiteY6" fmla="*/ 0 h 7034646"/>
              <a:gd name="connsiteX0" fmla="*/ 1602682 w 1602682"/>
              <a:gd name="connsiteY0" fmla="*/ 0 h 7034646"/>
              <a:gd name="connsiteX1" fmla="*/ 1450199 w 1602682"/>
              <a:gd name="connsiteY1" fmla="*/ 10391 h 7034646"/>
              <a:gd name="connsiteX2" fmla="*/ 442281 w 1602682"/>
              <a:gd name="connsiteY2" fmla="*/ 5185065 h 7034646"/>
              <a:gd name="connsiteX3" fmla="*/ 731051 w 1602682"/>
              <a:gd name="connsiteY3" fmla="*/ 7034646 h 7034646"/>
              <a:gd name="connsiteX4" fmla="*/ 783005 w 1602682"/>
              <a:gd name="connsiteY4" fmla="*/ 7034646 h 7034646"/>
              <a:gd name="connsiteX5" fmla="*/ 428345 w 1602682"/>
              <a:gd name="connsiteY5" fmla="*/ 4956465 h 7034646"/>
              <a:gd name="connsiteX6" fmla="*/ 1602682 w 1602682"/>
              <a:gd name="connsiteY6" fmla="*/ 0 h 7034646"/>
              <a:gd name="connsiteX0" fmla="*/ 1602682 w 1602682"/>
              <a:gd name="connsiteY0" fmla="*/ 0 h 7034646"/>
              <a:gd name="connsiteX1" fmla="*/ 1450199 w 1602682"/>
              <a:gd name="connsiteY1" fmla="*/ 10391 h 7034646"/>
              <a:gd name="connsiteX2" fmla="*/ 442281 w 1602682"/>
              <a:gd name="connsiteY2" fmla="*/ 5185065 h 7034646"/>
              <a:gd name="connsiteX3" fmla="*/ 731051 w 1602682"/>
              <a:gd name="connsiteY3" fmla="*/ 7034646 h 7034646"/>
              <a:gd name="connsiteX4" fmla="*/ 783005 w 1602682"/>
              <a:gd name="connsiteY4" fmla="*/ 7034646 h 7034646"/>
              <a:gd name="connsiteX5" fmla="*/ 428345 w 1602682"/>
              <a:gd name="connsiteY5" fmla="*/ 4956465 h 7034646"/>
              <a:gd name="connsiteX6" fmla="*/ 1602682 w 1602682"/>
              <a:gd name="connsiteY6" fmla="*/ 0 h 7034646"/>
              <a:gd name="connsiteX0" fmla="*/ 1602682 w 2085826"/>
              <a:gd name="connsiteY0" fmla="*/ 0 h 7034646"/>
              <a:gd name="connsiteX1" fmla="*/ 1450199 w 2085826"/>
              <a:gd name="connsiteY1" fmla="*/ 10391 h 7034646"/>
              <a:gd name="connsiteX2" fmla="*/ 442281 w 2085826"/>
              <a:gd name="connsiteY2" fmla="*/ 5185065 h 7034646"/>
              <a:gd name="connsiteX3" fmla="*/ 731051 w 2085826"/>
              <a:gd name="connsiteY3" fmla="*/ 7034646 h 7034646"/>
              <a:gd name="connsiteX4" fmla="*/ 783005 w 2085826"/>
              <a:gd name="connsiteY4" fmla="*/ 7034646 h 7034646"/>
              <a:gd name="connsiteX5" fmla="*/ 1185032 w 2085826"/>
              <a:gd name="connsiteY5" fmla="*/ 5673438 h 7034646"/>
              <a:gd name="connsiteX6" fmla="*/ 1602682 w 2085826"/>
              <a:gd name="connsiteY6" fmla="*/ 0 h 7034646"/>
              <a:gd name="connsiteX0" fmla="*/ 1602682 w 2085826"/>
              <a:gd name="connsiteY0" fmla="*/ 0 h 7034646"/>
              <a:gd name="connsiteX1" fmla="*/ 1450199 w 2085826"/>
              <a:gd name="connsiteY1" fmla="*/ 10391 h 7034646"/>
              <a:gd name="connsiteX2" fmla="*/ 442281 w 2085826"/>
              <a:gd name="connsiteY2" fmla="*/ 5185065 h 7034646"/>
              <a:gd name="connsiteX3" fmla="*/ 731051 w 2085826"/>
              <a:gd name="connsiteY3" fmla="*/ 7034646 h 7034646"/>
              <a:gd name="connsiteX4" fmla="*/ 783005 w 2085826"/>
              <a:gd name="connsiteY4" fmla="*/ 7034646 h 7034646"/>
              <a:gd name="connsiteX5" fmla="*/ 1185032 w 2085826"/>
              <a:gd name="connsiteY5" fmla="*/ 5673438 h 7034646"/>
              <a:gd name="connsiteX6" fmla="*/ 1602682 w 2085826"/>
              <a:gd name="connsiteY6" fmla="*/ 0 h 7034646"/>
              <a:gd name="connsiteX0" fmla="*/ 1602682 w 1602682"/>
              <a:gd name="connsiteY0" fmla="*/ 0 h 7034646"/>
              <a:gd name="connsiteX1" fmla="*/ 1450199 w 1602682"/>
              <a:gd name="connsiteY1" fmla="*/ 10391 h 7034646"/>
              <a:gd name="connsiteX2" fmla="*/ 442281 w 1602682"/>
              <a:gd name="connsiteY2" fmla="*/ 5185065 h 7034646"/>
              <a:gd name="connsiteX3" fmla="*/ 731051 w 1602682"/>
              <a:gd name="connsiteY3" fmla="*/ 7034646 h 7034646"/>
              <a:gd name="connsiteX4" fmla="*/ 783005 w 1602682"/>
              <a:gd name="connsiteY4" fmla="*/ 7034646 h 7034646"/>
              <a:gd name="connsiteX5" fmla="*/ 1185032 w 1602682"/>
              <a:gd name="connsiteY5" fmla="*/ 5673438 h 7034646"/>
              <a:gd name="connsiteX6" fmla="*/ 1602682 w 1602682"/>
              <a:gd name="connsiteY6" fmla="*/ 0 h 7034646"/>
              <a:gd name="connsiteX0" fmla="*/ 1602682 w 1633050"/>
              <a:gd name="connsiteY0" fmla="*/ 0 h 7034646"/>
              <a:gd name="connsiteX1" fmla="*/ 1450199 w 1633050"/>
              <a:gd name="connsiteY1" fmla="*/ 10391 h 7034646"/>
              <a:gd name="connsiteX2" fmla="*/ 442281 w 1633050"/>
              <a:gd name="connsiteY2" fmla="*/ 5185065 h 7034646"/>
              <a:gd name="connsiteX3" fmla="*/ 731051 w 1633050"/>
              <a:gd name="connsiteY3" fmla="*/ 7034646 h 7034646"/>
              <a:gd name="connsiteX4" fmla="*/ 783005 w 1633050"/>
              <a:gd name="connsiteY4" fmla="*/ 7034646 h 7034646"/>
              <a:gd name="connsiteX5" fmla="*/ 1185032 w 1633050"/>
              <a:gd name="connsiteY5" fmla="*/ 5673438 h 7034646"/>
              <a:gd name="connsiteX6" fmla="*/ 1602682 w 1633050"/>
              <a:gd name="connsiteY6" fmla="*/ 0 h 7034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33050" h="7034646">
                <a:moveTo>
                  <a:pt x="1602682" y="0"/>
                </a:moveTo>
                <a:lnTo>
                  <a:pt x="1450199" y="10391"/>
                </a:lnTo>
                <a:cubicBezTo>
                  <a:pt x="303735" y="1433945"/>
                  <a:pt x="-562173" y="3938156"/>
                  <a:pt x="442281" y="5185065"/>
                </a:cubicBezTo>
                <a:cubicBezTo>
                  <a:pt x="1467518" y="6286501"/>
                  <a:pt x="1389141" y="6203373"/>
                  <a:pt x="731051" y="7034646"/>
                </a:cubicBezTo>
                <a:lnTo>
                  <a:pt x="783005" y="7034646"/>
                </a:lnTo>
                <a:cubicBezTo>
                  <a:pt x="1066676" y="6771410"/>
                  <a:pt x="2276283" y="6473537"/>
                  <a:pt x="1185032" y="5673438"/>
                </a:cubicBezTo>
                <a:cubicBezTo>
                  <a:pt x="-850384" y="3893129"/>
                  <a:pt x="695210" y="1032164"/>
                  <a:pt x="160268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317500" dist="1524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3600000"/>
            </a:lightRig>
          </a:scene3d>
          <a:sp3d prstMaterial="metal">
            <a:bevelT w="234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0" y="0"/>
            <a:ext cx="2795155" cy="6878782"/>
          </a:xfrm>
          <a:custGeom>
            <a:avLst/>
            <a:gdLst>
              <a:gd name="connsiteX0" fmla="*/ 2795155 w 2795155"/>
              <a:gd name="connsiteY0" fmla="*/ 0 h 6878782"/>
              <a:gd name="connsiteX1" fmla="*/ 0 w 2795155"/>
              <a:gd name="connsiteY1" fmla="*/ 0 h 6878782"/>
              <a:gd name="connsiteX2" fmla="*/ 0 w 2795155"/>
              <a:gd name="connsiteY2" fmla="*/ 6858000 h 6878782"/>
              <a:gd name="connsiteX3" fmla="*/ 2337955 w 2795155"/>
              <a:gd name="connsiteY3" fmla="*/ 6878782 h 6878782"/>
              <a:gd name="connsiteX4" fmla="*/ 1943100 w 2795155"/>
              <a:gd name="connsiteY4" fmla="*/ 5257800 h 6878782"/>
              <a:gd name="connsiteX0" fmla="*/ 2795155 w 2795155"/>
              <a:gd name="connsiteY0" fmla="*/ 0 h 6878782"/>
              <a:gd name="connsiteX1" fmla="*/ 0 w 2795155"/>
              <a:gd name="connsiteY1" fmla="*/ 0 h 6878782"/>
              <a:gd name="connsiteX2" fmla="*/ 0 w 2795155"/>
              <a:gd name="connsiteY2" fmla="*/ 6858000 h 6878782"/>
              <a:gd name="connsiteX3" fmla="*/ 2337955 w 2795155"/>
              <a:gd name="connsiteY3" fmla="*/ 6878782 h 6878782"/>
              <a:gd name="connsiteX4" fmla="*/ 1943100 w 2795155"/>
              <a:gd name="connsiteY4" fmla="*/ 5257800 h 6878782"/>
              <a:gd name="connsiteX5" fmla="*/ 2795155 w 2795155"/>
              <a:gd name="connsiteY5" fmla="*/ 0 h 6878782"/>
              <a:gd name="connsiteX0" fmla="*/ 2795155 w 2795155"/>
              <a:gd name="connsiteY0" fmla="*/ 0 h 6878782"/>
              <a:gd name="connsiteX1" fmla="*/ 0 w 2795155"/>
              <a:gd name="connsiteY1" fmla="*/ 0 h 6878782"/>
              <a:gd name="connsiteX2" fmla="*/ 0 w 2795155"/>
              <a:gd name="connsiteY2" fmla="*/ 6858000 h 6878782"/>
              <a:gd name="connsiteX3" fmla="*/ 2337955 w 2795155"/>
              <a:gd name="connsiteY3" fmla="*/ 6878782 h 6878782"/>
              <a:gd name="connsiteX4" fmla="*/ 1943100 w 2795155"/>
              <a:gd name="connsiteY4" fmla="*/ 5257800 h 6878782"/>
              <a:gd name="connsiteX5" fmla="*/ 2795155 w 2795155"/>
              <a:gd name="connsiteY5" fmla="*/ 0 h 6878782"/>
              <a:gd name="connsiteX0" fmla="*/ 2795155 w 2795155"/>
              <a:gd name="connsiteY0" fmla="*/ 0 h 6878782"/>
              <a:gd name="connsiteX1" fmla="*/ 0 w 2795155"/>
              <a:gd name="connsiteY1" fmla="*/ 0 h 6878782"/>
              <a:gd name="connsiteX2" fmla="*/ 0 w 2795155"/>
              <a:gd name="connsiteY2" fmla="*/ 6858000 h 6878782"/>
              <a:gd name="connsiteX3" fmla="*/ 2337955 w 2795155"/>
              <a:gd name="connsiteY3" fmla="*/ 6878782 h 6878782"/>
              <a:gd name="connsiteX4" fmla="*/ 1943100 w 2795155"/>
              <a:gd name="connsiteY4" fmla="*/ 5257800 h 6878782"/>
              <a:gd name="connsiteX5" fmla="*/ 2795155 w 2795155"/>
              <a:gd name="connsiteY5" fmla="*/ 0 h 6878782"/>
              <a:gd name="connsiteX0" fmla="*/ 2795155 w 2795155"/>
              <a:gd name="connsiteY0" fmla="*/ 0 h 6878782"/>
              <a:gd name="connsiteX1" fmla="*/ 0 w 2795155"/>
              <a:gd name="connsiteY1" fmla="*/ 0 h 6878782"/>
              <a:gd name="connsiteX2" fmla="*/ 0 w 2795155"/>
              <a:gd name="connsiteY2" fmla="*/ 6858000 h 6878782"/>
              <a:gd name="connsiteX3" fmla="*/ 2337955 w 2795155"/>
              <a:gd name="connsiteY3" fmla="*/ 6878782 h 6878782"/>
              <a:gd name="connsiteX4" fmla="*/ 1943100 w 2795155"/>
              <a:gd name="connsiteY4" fmla="*/ 5257800 h 6878782"/>
              <a:gd name="connsiteX5" fmla="*/ 2795155 w 2795155"/>
              <a:gd name="connsiteY5" fmla="*/ 0 h 6878782"/>
              <a:gd name="connsiteX0" fmla="*/ 2795155 w 2795155"/>
              <a:gd name="connsiteY0" fmla="*/ 0 h 6878782"/>
              <a:gd name="connsiteX1" fmla="*/ 0 w 2795155"/>
              <a:gd name="connsiteY1" fmla="*/ 0 h 6878782"/>
              <a:gd name="connsiteX2" fmla="*/ 0 w 2795155"/>
              <a:gd name="connsiteY2" fmla="*/ 6858000 h 6878782"/>
              <a:gd name="connsiteX3" fmla="*/ 2337955 w 2795155"/>
              <a:gd name="connsiteY3" fmla="*/ 6878782 h 6878782"/>
              <a:gd name="connsiteX4" fmla="*/ 1943100 w 2795155"/>
              <a:gd name="connsiteY4" fmla="*/ 5257800 h 6878782"/>
              <a:gd name="connsiteX5" fmla="*/ 2795155 w 2795155"/>
              <a:gd name="connsiteY5" fmla="*/ 0 h 6878782"/>
              <a:gd name="connsiteX0" fmla="*/ 2795155 w 2795155"/>
              <a:gd name="connsiteY0" fmla="*/ 0 h 6878782"/>
              <a:gd name="connsiteX1" fmla="*/ 0 w 2795155"/>
              <a:gd name="connsiteY1" fmla="*/ 0 h 6878782"/>
              <a:gd name="connsiteX2" fmla="*/ 0 w 2795155"/>
              <a:gd name="connsiteY2" fmla="*/ 6858000 h 6878782"/>
              <a:gd name="connsiteX3" fmla="*/ 2337955 w 2795155"/>
              <a:gd name="connsiteY3" fmla="*/ 6878782 h 6878782"/>
              <a:gd name="connsiteX4" fmla="*/ 1943100 w 2795155"/>
              <a:gd name="connsiteY4" fmla="*/ 5257800 h 6878782"/>
              <a:gd name="connsiteX5" fmla="*/ 2795155 w 2795155"/>
              <a:gd name="connsiteY5" fmla="*/ 0 h 6878782"/>
              <a:gd name="connsiteX0" fmla="*/ 2795155 w 2795155"/>
              <a:gd name="connsiteY0" fmla="*/ 0 h 6878782"/>
              <a:gd name="connsiteX1" fmla="*/ 0 w 2795155"/>
              <a:gd name="connsiteY1" fmla="*/ 0 h 6878782"/>
              <a:gd name="connsiteX2" fmla="*/ 0 w 2795155"/>
              <a:gd name="connsiteY2" fmla="*/ 6858000 h 6878782"/>
              <a:gd name="connsiteX3" fmla="*/ 2337955 w 2795155"/>
              <a:gd name="connsiteY3" fmla="*/ 6878782 h 6878782"/>
              <a:gd name="connsiteX4" fmla="*/ 1922318 w 2795155"/>
              <a:gd name="connsiteY4" fmla="*/ 5288973 h 6878782"/>
              <a:gd name="connsiteX5" fmla="*/ 2795155 w 2795155"/>
              <a:gd name="connsiteY5" fmla="*/ 0 h 6878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5155" h="6878782">
                <a:moveTo>
                  <a:pt x="2795155" y="0"/>
                </a:moveTo>
                <a:lnTo>
                  <a:pt x="0" y="0"/>
                </a:lnTo>
                <a:lnTo>
                  <a:pt x="0" y="6858000"/>
                </a:lnTo>
                <a:lnTo>
                  <a:pt x="2337955" y="6878782"/>
                </a:lnTo>
                <a:cubicBezTo>
                  <a:pt x="3141519" y="6255328"/>
                  <a:pt x="2635827" y="5912427"/>
                  <a:pt x="1922318" y="5288973"/>
                </a:cubicBezTo>
                <a:cubicBezTo>
                  <a:pt x="606137" y="4201392"/>
                  <a:pt x="1575955" y="1409700"/>
                  <a:pt x="2795155" y="0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  <a:scene3d>
            <a:camera prst="orthographicFront"/>
            <a:lightRig rig="threePt" dir="t">
              <a:rot lat="0" lon="0" rev="3600000"/>
            </a:lightRig>
          </a:scene3d>
          <a:sp3d prstMaterial="metal">
            <a:bevelT w="31115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39952" y="1340768"/>
            <a:ext cx="4030216" cy="1373043"/>
          </a:xfrm>
        </p:spPr>
        <p:txBody>
          <a:bodyPr/>
          <a:lstStyle>
            <a:lvl1pPr>
              <a:defRPr b="1" cap="none" spc="300">
                <a:ln w="11430" cmpd="sng">
                  <a:noFill/>
                  <a:prstDash val="solid"/>
                  <a:miter lim="800000"/>
                </a:ln>
                <a:gradFill>
                  <a:gsLst>
                    <a:gs pos="53000">
                      <a:schemeClr val="accent3">
                        <a:lumMod val="50000"/>
                      </a:schemeClr>
                    </a:gs>
                    <a:gs pos="100000">
                      <a:schemeClr val="tx1"/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39952" y="3383899"/>
            <a:ext cx="4049037" cy="1849617"/>
          </a:xfrm>
        </p:spPr>
        <p:txBody>
          <a:bodyPr/>
          <a:lstStyle>
            <a:lvl1pPr marL="0" indent="0" algn="ctr">
              <a:buNone/>
              <a:defRPr>
                <a:ln>
                  <a:solidFill>
                    <a:srgbClr val="349655"/>
                  </a:solidFill>
                </a:ln>
                <a:gradFill>
                  <a:gsLst>
                    <a:gs pos="13000">
                      <a:schemeClr val="tx1"/>
                    </a:gs>
                    <a:gs pos="71000">
                      <a:schemeClr val="accent3">
                        <a:lumMod val="75000"/>
                      </a:schemeClr>
                    </a:gs>
                    <a:gs pos="92000">
                      <a:schemeClr val="tx1"/>
                    </a:gs>
                  </a:gsLst>
                  <a:lin ang="5400000" scaled="0"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201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3B4D7F8-4B8B-482B-8CD0-DF0B380BFBF7}" type="datetimeFigureOut">
              <a:rPr lang="ru-RU"/>
              <a:pPr>
                <a:defRPr/>
              </a:pPr>
              <a:t>27.11.2017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39E3C67-DB1E-48EF-B697-7F9C614011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511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B11AC5F-2E90-4615-9FB0-64475D1C2E65}" type="datetimeFigureOut">
              <a:rPr lang="ru-RU"/>
              <a:pPr>
                <a:defRPr/>
              </a:pPr>
              <a:t>27.11.2017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CBF75EF-97F8-4B70-B3BD-1F157401A8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66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983CE67-80C4-4584-A5A3-7FF2F80B73C8}" type="datetimeFigureOut">
              <a:rPr lang="ru-RU"/>
              <a:pPr>
                <a:defRPr/>
              </a:pPr>
              <a:t>27.11.2017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E2BE7F5C-AB33-4A99-8E02-D5EF2D8184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16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330E6BC-3AAE-45AD-8391-A94168305D30}" type="datetimeFigureOut">
              <a:rPr lang="ru-RU"/>
              <a:pPr>
                <a:defRPr/>
              </a:pPr>
              <a:t>27.11.2017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1A818A3-0102-411D-89C3-FF44A254E1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7419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EFF912D-E412-4BAB-A1F9-BAC93DE3C2BE}" type="datetimeFigureOut">
              <a:rPr lang="ru-RU"/>
              <a:pPr>
                <a:defRPr/>
              </a:pPr>
              <a:t>27.11.2017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5D292AA-96B0-4AA2-9B6D-7B2B1B2A4D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426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CECF220-C52A-4C00-B2A2-3B0FA3DE4EAD}" type="datetimeFigureOut">
              <a:rPr lang="ru-RU"/>
              <a:pPr>
                <a:defRPr/>
              </a:pPr>
              <a:t>27.11.2017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749F053-B8E7-48DA-A98A-C556B31D3D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77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CCC65CB5-29FC-40BB-8B12-73C41F4B9539}" type="datetimeFigureOut">
              <a:rPr lang="ru-RU"/>
              <a:pPr>
                <a:defRPr/>
              </a:pPr>
              <a:t>27.11.2017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7E01235-5466-404C-B70A-04CC621C2C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5164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580FCF9-0331-44F0-804B-87AADBB254D4}" type="datetimeFigureOut">
              <a:rPr lang="ru-RU"/>
              <a:pPr>
                <a:defRPr/>
              </a:pPr>
              <a:t>27.11.2017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3D1F2C4-6A92-41EF-8370-90837250E6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3090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94C600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3410F-6EC8-4AAC-99D2-6BD22ABF86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738924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94C6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A73D9-B8E3-4781-8A7E-8467EE0F0B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33638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>
            <a:grpSpLocks/>
          </p:cNvGrpSpPr>
          <p:nvPr/>
        </p:nvGrpSpPr>
        <p:grpSpPr bwMode="auto">
          <a:xfrm>
            <a:off x="-26988" y="-1220788"/>
            <a:ext cx="9182101" cy="10085388"/>
            <a:chOff x="-26242" y="-1220213"/>
            <a:chExt cx="9180633" cy="10084136"/>
          </a:xfrm>
        </p:grpSpPr>
        <p:sp>
          <p:nvSpPr>
            <p:cNvPr id="5" name="Полилиния 4"/>
            <p:cNvSpPr/>
            <p:nvPr/>
          </p:nvSpPr>
          <p:spPr>
            <a:xfrm>
              <a:off x="10391" y="-27384"/>
              <a:ext cx="9144000" cy="2234538"/>
            </a:xfrm>
            <a:custGeom>
              <a:avLst/>
              <a:gdLst>
                <a:gd name="connsiteX0" fmla="*/ 0 w 9144000"/>
                <a:gd name="connsiteY0" fmla="*/ 1579418 h 2161309"/>
                <a:gd name="connsiteX1" fmla="*/ 10391 w 9144000"/>
                <a:gd name="connsiteY1" fmla="*/ 1194954 h 2161309"/>
                <a:gd name="connsiteX2" fmla="*/ 9144000 w 9144000"/>
                <a:gd name="connsiteY2" fmla="*/ 0 h 2161309"/>
                <a:gd name="connsiteX3" fmla="*/ 9133609 w 9144000"/>
                <a:gd name="connsiteY3" fmla="*/ 550718 h 2161309"/>
                <a:gd name="connsiteX4" fmla="*/ 3564082 w 9144000"/>
                <a:gd name="connsiteY4" fmla="*/ 2161309 h 2161309"/>
                <a:gd name="connsiteX5" fmla="*/ 0 w 9144000"/>
                <a:gd name="connsiteY5" fmla="*/ 1579418 h 2161309"/>
                <a:gd name="connsiteX0" fmla="*/ 0 w 9144000"/>
                <a:gd name="connsiteY0" fmla="*/ 1579418 h 2161309"/>
                <a:gd name="connsiteX1" fmla="*/ 10391 w 9144000"/>
                <a:gd name="connsiteY1" fmla="*/ 1194954 h 2161309"/>
                <a:gd name="connsiteX2" fmla="*/ 9144000 w 9144000"/>
                <a:gd name="connsiteY2" fmla="*/ 0 h 2161309"/>
                <a:gd name="connsiteX3" fmla="*/ 9133609 w 9144000"/>
                <a:gd name="connsiteY3" fmla="*/ 550718 h 2161309"/>
                <a:gd name="connsiteX4" fmla="*/ 3564082 w 9144000"/>
                <a:gd name="connsiteY4" fmla="*/ 2161309 h 2161309"/>
                <a:gd name="connsiteX5" fmla="*/ 0 w 9144000"/>
                <a:gd name="connsiteY5" fmla="*/ 1579418 h 2161309"/>
                <a:gd name="connsiteX0" fmla="*/ 0 w 9144000"/>
                <a:gd name="connsiteY0" fmla="*/ 1579418 h 2161845"/>
                <a:gd name="connsiteX1" fmla="*/ 10391 w 9144000"/>
                <a:gd name="connsiteY1" fmla="*/ 1194954 h 2161845"/>
                <a:gd name="connsiteX2" fmla="*/ 9144000 w 9144000"/>
                <a:gd name="connsiteY2" fmla="*/ 0 h 2161845"/>
                <a:gd name="connsiteX3" fmla="*/ 9133609 w 9144000"/>
                <a:gd name="connsiteY3" fmla="*/ 550718 h 2161845"/>
                <a:gd name="connsiteX4" fmla="*/ 3564082 w 9144000"/>
                <a:gd name="connsiteY4" fmla="*/ 2161309 h 2161845"/>
                <a:gd name="connsiteX5" fmla="*/ 0 w 9144000"/>
                <a:gd name="connsiteY5" fmla="*/ 1579418 h 2161845"/>
                <a:gd name="connsiteX0" fmla="*/ 0 w 9144000"/>
                <a:gd name="connsiteY0" fmla="*/ 1579418 h 2161845"/>
                <a:gd name="connsiteX1" fmla="*/ 10391 w 9144000"/>
                <a:gd name="connsiteY1" fmla="*/ 1194954 h 2161845"/>
                <a:gd name="connsiteX2" fmla="*/ 9144000 w 9144000"/>
                <a:gd name="connsiteY2" fmla="*/ 0 h 2161845"/>
                <a:gd name="connsiteX3" fmla="*/ 9133609 w 9144000"/>
                <a:gd name="connsiteY3" fmla="*/ 550718 h 2161845"/>
                <a:gd name="connsiteX4" fmla="*/ 3564082 w 9144000"/>
                <a:gd name="connsiteY4" fmla="*/ 2161309 h 2161845"/>
                <a:gd name="connsiteX5" fmla="*/ 0 w 9144000"/>
                <a:gd name="connsiteY5" fmla="*/ 1579418 h 2161845"/>
                <a:gd name="connsiteX0" fmla="*/ 0 w 9144000"/>
                <a:gd name="connsiteY0" fmla="*/ 1579418 h 2161845"/>
                <a:gd name="connsiteX1" fmla="*/ 10391 w 9144000"/>
                <a:gd name="connsiteY1" fmla="*/ 1194954 h 2161845"/>
                <a:gd name="connsiteX2" fmla="*/ 9144000 w 9144000"/>
                <a:gd name="connsiteY2" fmla="*/ 0 h 2161845"/>
                <a:gd name="connsiteX3" fmla="*/ 9133609 w 9144000"/>
                <a:gd name="connsiteY3" fmla="*/ 550718 h 2161845"/>
                <a:gd name="connsiteX4" fmla="*/ 3564082 w 9144000"/>
                <a:gd name="connsiteY4" fmla="*/ 2161309 h 2161845"/>
                <a:gd name="connsiteX5" fmla="*/ 0 w 9144000"/>
                <a:gd name="connsiteY5" fmla="*/ 1579418 h 2161845"/>
                <a:gd name="connsiteX0" fmla="*/ 0 w 9144000"/>
                <a:gd name="connsiteY0" fmla="*/ 1579418 h 2276079"/>
                <a:gd name="connsiteX1" fmla="*/ 10391 w 9144000"/>
                <a:gd name="connsiteY1" fmla="*/ 1194954 h 2276079"/>
                <a:gd name="connsiteX2" fmla="*/ 9144000 w 9144000"/>
                <a:gd name="connsiteY2" fmla="*/ 0 h 2276079"/>
                <a:gd name="connsiteX3" fmla="*/ 9133609 w 9144000"/>
                <a:gd name="connsiteY3" fmla="*/ 550718 h 2276079"/>
                <a:gd name="connsiteX4" fmla="*/ 3574473 w 9144000"/>
                <a:gd name="connsiteY4" fmla="*/ 2275609 h 2276079"/>
                <a:gd name="connsiteX5" fmla="*/ 0 w 9144000"/>
                <a:gd name="connsiteY5" fmla="*/ 1579418 h 2276079"/>
                <a:gd name="connsiteX0" fmla="*/ 0 w 9144000"/>
                <a:gd name="connsiteY0" fmla="*/ 1579418 h 2234538"/>
                <a:gd name="connsiteX1" fmla="*/ 10391 w 9144000"/>
                <a:gd name="connsiteY1" fmla="*/ 1194954 h 2234538"/>
                <a:gd name="connsiteX2" fmla="*/ 9144000 w 9144000"/>
                <a:gd name="connsiteY2" fmla="*/ 0 h 2234538"/>
                <a:gd name="connsiteX3" fmla="*/ 9133609 w 9144000"/>
                <a:gd name="connsiteY3" fmla="*/ 550718 h 2234538"/>
                <a:gd name="connsiteX4" fmla="*/ 3418609 w 9144000"/>
                <a:gd name="connsiteY4" fmla="*/ 2234046 h 2234538"/>
                <a:gd name="connsiteX5" fmla="*/ 0 w 9144000"/>
                <a:gd name="connsiteY5" fmla="*/ 1579418 h 223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0" h="2234538">
                  <a:moveTo>
                    <a:pt x="0" y="1579418"/>
                  </a:moveTo>
                  <a:lnTo>
                    <a:pt x="10391" y="1194954"/>
                  </a:lnTo>
                  <a:lnTo>
                    <a:pt x="9144000" y="0"/>
                  </a:lnTo>
                  <a:lnTo>
                    <a:pt x="9133609" y="550718"/>
                  </a:lnTo>
                  <a:cubicBezTo>
                    <a:pt x="6591300" y="651164"/>
                    <a:pt x="5534890" y="1998518"/>
                    <a:pt x="3418609" y="2234046"/>
                  </a:cubicBezTo>
                  <a:cubicBezTo>
                    <a:pt x="1929246" y="2258291"/>
                    <a:pt x="543790" y="1378528"/>
                    <a:pt x="0" y="157941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317500" dist="1524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9000000"/>
              </a:lightRig>
            </a:scene3d>
            <a:sp3d prstMaterial="metal">
              <a:bevelT w="234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" name="Полилиния 5"/>
            <p:cNvSpPr/>
            <p:nvPr/>
          </p:nvSpPr>
          <p:spPr>
            <a:xfrm rot="6303356">
              <a:off x="2533853" y="-3780308"/>
              <a:ext cx="3776723" cy="8896913"/>
            </a:xfrm>
            <a:custGeom>
              <a:avLst/>
              <a:gdLst>
                <a:gd name="connsiteX0" fmla="*/ 1101437 w 1101437"/>
                <a:gd name="connsiteY0" fmla="*/ 10391 h 6889173"/>
                <a:gd name="connsiteX1" fmla="*/ 1007918 w 1101437"/>
                <a:gd name="connsiteY1" fmla="*/ 0 h 6889173"/>
                <a:gd name="connsiteX2" fmla="*/ 0 w 1101437"/>
                <a:gd name="connsiteY2" fmla="*/ 5081155 h 6889173"/>
                <a:gd name="connsiteX3" fmla="*/ 613064 w 1101437"/>
                <a:gd name="connsiteY3" fmla="*/ 6889173 h 6889173"/>
                <a:gd name="connsiteX4" fmla="*/ 665018 w 1101437"/>
                <a:gd name="connsiteY4" fmla="*/ 6889173 h 6889173"/>
                <a:gd name="connsiteX5" fmla="*/ 467591 w 1101437"/>
                <a:gd name="connsiteY5" fmla="*/ 4073237 h 6889173"/>
                <a:gd name="connsiteX6" fmla="*/ 1101437 w 1101437"/>
                <a:gd name="connsiteY6" fmla="*/ 10391 h 6889173"/>
                <a:gd name="connsiteX0" fmla="*/ 1418094 w 1418094"/>
                <a:gd name="connsiteY0" fmla="*/ 10391 h 6889173"/>
                <a:gd name="connsiteX1" fmla="*/ 1324575 w 1418094"/>
                <a:gd name="connsiteY1" fmla="*/ 0 h 6889173"/>
                <a:gd name="connsiteX2" fmla="*/ 316657 w 1418094"/>
                <a:gd name="connsiteY2" fmla="*/ 5081155 h 6889173"/>
                <a:gd name="connsiteX3" fmla="*/ 929721 w 1418094"/>
                <a:gd name="connsiteY3" fmla="*/ 6889173 h 6889173"/>
                <a:gd name="connsiteX4" fmla="*/ 981675 w 1418094"/>
                <a:gd name="connsiteY4" fmla="*/ 6889173 h 6889173"/>
                <a:gd name="connsiteX5" fmla="*/ 784248 w 1418094"/>
                <a:gd name="connsiteY5" fmla="*/ 4073237 h 6889173"/>
                <a:gd name="connsiteX6" fmla="*/ 1418094 w 1418094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668296"/>
                <a:gd name="connsiteY0" fmla="*/ 10391 h 6889173"/>
                <a:gd name="connsiteX1" fmla="*/ 1450199 w 1668296"/>
                <a:gd name="connsiteY1" fmla="*/ 0 h 6889173"/>
                <a:gd name="connsiteX2" fmla="*/ 442281 w 1668296"/>
                <a:gd name="connsiteY2" fmla="*/ 5081155 h 6889173"/>
                <a:gd name="connsiteX3" fmla="*/ 1055345 w 1668296"/>
                <a:gd name="connsiteY3" fmla="*/ 6889173 h 6889173"/>
                <a:gd name="connsiteX4" fmla="*/ 1107299 w 1668296"/>
                <a:gd name="connsiteY4" fmla="*/ 6889173 h 6889173"/>
                <a:gd name="connsiteX5" fmla="*/ 909872 w 1668296"/>
                <a:gd name="connsiteY5" fmla="*/ 4073237 h 6889173"/>
                <a:gd name="connsiteX6" fmla="*/ 1543718 w 1668296"/>
                <a:gd name="connsiteY6" fmla="*/ 10391 h 6889173"/>
                <a:gd name="connsiteX0" fmla="*/ 1543718 w 1668296"/>
                <a:gd name="connsiteY0" fmla="*/ 10391 h 6889173"/>
                <a:gd name="connsiteX1" fmla="*/ 1450199 w 1668296"/>
                <a:gd name="connsiteY1" fmla="*/ 0 h 6889173"/>
                <a:gd name="connsiteX2" fmla="*/ 442281 w 1668296"/>
                <a:gd name="connsiteY2" fmla="*/ 5081155 h 6889173"/>
                <a:gd name="connsiteX3" fmla="*/ 1055345 w 1668296"/>
                <a:gd name="connsiteY3" fmla="*/ 6889173 h 6889173"/>
                <a:gd name="connsiteX4" fmla="*/ 1107299 w 1668296"/>
                <a:gd name="connsiteY4" fmla="*/ 6889173 h 6889173"/>
                <a:gd name="connsiteX5" fmla="*/ 909872 w 1668296"/>
                <a:gd name="connsiteY5" fmla="*/ 4073237 h 6889173"/>
                <a:gd name="connsiteX6" fmla="*/ 1543718 w 1668296"/>
                <a:gd name="connsiteY6" fmla="*/ 10391 h 6889173"/>
                <a:gd name="connsiteX0" fmla="*/ 1543718 w 1668296"/>
                <a:gd name="connsiteY0" fmla="*/ 10391 h 6889173"/>
                <a:gd name="connsiteX1" fmla="*/ 1450199 w 1668296"/>
                <a:gd name="connsiteY1" fmla="*/ 0 h 6889173"/>
                <a:gd name="connsiteX2" fmla="*/ 442281 w 1668296"/>
                <a:gd name="connsiteY2" fmla="*/ 5081155 h 6889173"/>
                <a:gd name="connsiteX3" fmla="*/ 1055345 w 1668296"/>
                <a:gd name="connsiteY3" fmla="*/ 6889173 h 6889173"/>
                <a:gd name="connsiteX4" fmla="*/ 1107299 w 1668296"/>
                <a:gd name="connsiteY4" fmla="*/ 6889173 h 6889173"/>
                <a:gd name="connsiteX5" fmla="*/ 909872 w 1668296"/>
                <a:gd name="connsiteY5" fmla="*/ 4073237 h 6889173"/>
                <a:gd name="connsiteX6" fmla="*/ 1543718 w 1668296"/>
                <a:gd name="connsiteY6" fmla="*/ 10391 h 6889173"/>
                <a:gd name="connsiteX0" fmla="*/ 3526525 w 3651103"/>
                <a:gd name="connsiteY0" fmla="*/ 415545 h 7294327"/>
                <a:gd name="connsiteX1" fmla="*/ 317711 w 3651103"/>
                <a:gd name="connsiteY1" fmla="*/ 0 h 7294327"/>
                <a:gd name="connsiteX2" fmla="*/ 2425088 w 3651103"/>
                <a:gd name="connsiteY2" fmla="*/ 5486309 h 7294327"/>
                <a:gd name="connsiteX3" fmla="*/ 3038152 w 3651103"/>
                <a:gd name="connsiteY3" fmla="*/ 7294327 h 7294327"/>
                <a:gd name="connsiteX4" fmla="*/ 3090106 w 3651103"/>
                <a:gd name="connsiteY4" fmla="*/ 7294327 h 7294327"/>
                <a:gd name="connsiteX5" fmla="*/ 2892679 w 3651103"/>
                <a:gd name="connsiteY5" fmla="*/ 4478391 h 7294327"/>
                <a:gd name="connsiteX6" fmla="*/ 3526525 w 3651103"/>
                <a:gd name="connsiteY6" fmla="*/ 415545 h 7294327"/>
                <a:gd name="connsiteX0" fmla="*/ 445914 w 3651103"/>
                <a:gd name="connsiteY0" fmla="*/ 0 h 7347603"/>
                <a:gd name="connsiteX1" fmla="*/ 317711 w 3651103"/>
                <a:gd name="connsiteY1" fmla="*/ 53276 h 7347603"/>
                <a:gd name="connsiteX2" fmla="*/ 2425088 w 3651103"/>
                <a:gd name="connsiteY2" fmla="*/ 5539585 h 7347603"/>
                <a:gd name="connsiteX3" fmla="*/ 3038152 w 3651103"/>
                <a:gd name="connsiteY3" fmla="*/ 7347603 h 7347603"/>
                <a:gd name="connsiteX4" fmla="*/ 3090106 w 3651103"/>
                <a:gd name="connsiteY4" fmla="*/ 7347603 h 7347603"/>
                <a:gd name="connsiteX5" fmla="*/ 2892679 w 3651103"/>
                <a:gd name="connsiteY5" fmla="*/ 4531667 h 7347603"/>
                <a:gd name="connsiteX6" fmla="*/ 445914 w 3651103"/>
                <a:gd name="connsiteY6" fmla="*/ 0 h 7347603"/>
                <a:gd name="connsiteX0" fmla="*/ 445914 w 3651103"/>
                <a:gd name="connsiteY0" fmla="*/ 0 h 8896913"/>
                <a:gd name="connsiteX1" fmla="*/ 317711 w 3651103"/>
                <a:gd name="connsiteY1" fmla="*/ 53276 h 8896913"/>
                <a:gd name="connsiteX2" fmla="*/ 2425088 w 3651103"/>
                <a:gd name="connsiteY2" fmla="*/ 5539585 h 8896913"/>
                <a:gd name="connsiteX3" fmla="*/ 2546947 w 3651103"/>
                <a:gd name="connsiteY3" fmla="*/ 8896913 h 8896913"/>
                <a:gd name="connsiteX4" fmla="*/ 3090106 w 3651103"/>
                <a:gd name="connsiteY4" fmla="*/ 7347603 h 8896913"/>
                <a:gd name="connsiteX5" fmla="*/ 2892679 w 3651103"/>
                <a:gd name="connsiteY5" fmla="*/ 4531667 h 8896913"/>
                <a:gd name="connsiteX6" fmla="*/ 445914 w 3651103"/>
                <a:gd name="connsiteY6" fmla="*/ 0 h 8896913"/>
                <a:gd name="connsiteX0" fmla="*/ 445914 w 4168321"/>
                <a:gd name="connsiteY0" fmla="*/ 0 h 8896913"/>
                <a:gd name="connsiteX1" fmla="*/ 317711 w 4168321"/>
                <a:gd name="connsiteY1" fmla="*/ 53276 h 8896913"/>
                <a:gd name="connsiteX2" fmla="*/ 2425088 w 4168321"/>
                <a:gd name="connsiteY2" fmla="*/ 5539585 h 8896913"/>
                <a:gd name="connsiteX3" fmla="*/ 2546947 w 4168321"/>
                <a:gd name="connsiteY3" fmla="*/ 8896913 h 8896913"/>
                <a:gd name="connsiteX4" fmla="*/ 3853382 w 4168321"/>
                <a:gd name="connsiteY4" fmla="*/ 8507821 h 8896913"/>
                <a:gd name="connsiteX5" fmla="*/ 2892679 w 4168321"/>
                <a:gd name="connsiteY5" fmla="*/ 4531667 h 8896913"/>
                <a:gd name="connsiteX6" fmla="*/ 445914 w 4168321"/>
                <a:gd name="connsiteY6" fmla="*/ 0 h 8896913"/>
                <a:gd name="connsiteX0" fmla="*/ 509951 w 4232358"/>
                <a:gd name="connsiteY0" fmla="*/ 0 h 8896913"/>
                <a:gd name="connsiteX1" fmla="*/ 381748 w 4232358"/>
                <a:gd name="connsiteY1" fmla="*/ 53276 h 8896913"/>
                <a:gd name="connsiteX2" fmla="*/ 1946105 w 4232358"/>
                <a:gd name="connsiteY2" fmla="*/ 5285145 h 8896913"/>
                <a:gd name="connsiteX3" fmla="*/ 2610984 w 4232358"/>
                <a:gd name="connsiteY3" fmla="*/ 8896913 h 8896913"/>
                <a:gd name="connsiteX4" fmla="*/ 3917419 w 4232358"/>
                <a:gd name="connsiteY4" fmla="*/ 8507821 h 8896913"/>
                <a:gd name="connsiteX5" fmla="*/ 2956716 w 4232358"/>
                <a:gd name="connsiteY5" fmla="*/ 4531667 h 8896913"/>
                <a:gd name="connsiteX6" fmla="*/ 509951 w 4232358"/>
                <a:gd name="connsiteY6" fmla="*/ 0 h 8896913"/>
                <a:gd name="connsiteX0" fmla="*/ 192745 w 3915152"/>
                <a:gd name="connsiteY0" fmla="*/ 0 h 8896913"/>
                <a:gd name="connsiteX1" fmla="*/ 64542 w 3915152"/>
                <a:gd name="connsiteY1" fmla="*/ 53276 h 8896913"/>
                <a:gd name="connsiteX2" fmla="*/ 2293778 w 3915152"/>
                <a:gd name="connsiteY2" fmla="*/ 8896913 h 8896913"/>
                <a:gd name="connsiteX3" fmla="*/ 3600213 w 3915152"/>
                <a:gd name="connsiteY3" fmla="*/ 8507821 h 8896913"/>
                <a:gd name="connsiteX4" fmla="*/ 2639510 w 3915152"/>
                <a:gd name="connsiteY4" fmla="*/ 4531667 h 8896913"/>
                <a:gd name="connsiteX5" fmla="*/ 192745 w 3915152"/>
                <a:gd name="connsiteY5" fmla="*/ 0 h 8896913"/>
                <a:gd name="connsiteX0" fmla="*/ 128203 w 3850610"/>
                <a:gd name="connsiteY0" fmla="*/ 0 h 8896913"/>
                <a:gd name="connsiteX1" fmla="*/ 0 w 3850610"/>
                <a:gd name="connsiteY1" fmla="*/ 53276 h 8896913"/>
                <a:gd name="connsiteX2" fmla="*/ 2229236 w 3850610"/>
                <a:gd name="connsiteY2" fmla="*/ 8896913 h 8896913"/>
                <a:gd name="connsiteX3" fmla="*/ 3535671 w 3850610"/>
                <a:gd name="connsiteY3" fmla="*/ 8507821 h 8896913"/>
                <a:gd name="connsiteX4" fmla="*/ 2574968 w 3850610"/>
                <a:gd name="connsiteY4" fmla="*/ 4531667 h 8896913"/>
                <a:gd name="connsiteX5" fmla="*/ 128203 w 3850610"/>
                <a:gd name="connsiteY5" fmla="*/ 0 h 8896913"/>
                <a:gd name="connsiteX0" fmla="*/ 128203 w 3862195"/>
                <a:gd name="connsiteY0" fmla="*/ 0 h 8896913"/>
                <a:gd name="connsiteX1" fmla="*/ 0 w 3862195"/>
                <a:gd name="connsiteY1" fmla="*/ 53276 h 8896913"/>
                <a:gd name="connsiteX2" fmla="*/ 2229236 w 3862195"/>
                <a:gd name="connsiteY2" fmla="*/ 8896913 h 8896913"/>
                <a:gd name="connsiteX3" fmla="*/ 3535671 w 3862195"/>
                <a:gd name="connsiteY3" fmla="*/ 8507821 h 8896913"/>
                <a:gd name="connsiteX4" fmla="*/ 2629859 w 3862195"/>
                <a:gd name="connsiteY4" fmla="*/ 3827397 h 8896913"/>
                <a:gd name="connsiteX5" fmla="*/ 128203 w 3862195"/>
                <a:gd name="connsiteY5" fmla="*/ 0 h 8896913"/>
                <a:gd name="connsiteX0" fmla="*/ 128203 w 3862195"/>
                <a:gd name="connsiteY0" fmla="*/ 0 h 8896913"/>
                <a:gd name="connsiteX1" fmla="*/ 0 w 3862195"/>
                <a:gd name="connsiteY1" fmla="*/ 53276 h 8896913"/>
                <a:gd name="connsiteX2" fmla="*/ 2229236 w 3862195"/>
                <a:gd name="connsiteY2" fmla="*/ 8896913 h 8896913"/>
                <a:gd name="connsiteX3" fmla="*/ 3535671 w 3862195"/>
                <a:gd name="connsiteY3" fmla="*/ 8507821 h 8896913"/>
                <a:gd name="connsiteX4" fmla="*/ 2629859 w 3862195"/>
                <a:gd name="connsiteY4" fmla="*/ 3827397 h 8896913"/>
                <a:gd name="connsiteX5" fmla="*/ 128203 w 3862195"/>
                <a:gd name="connsiteY5" fmla="*/ 0 h 8896913"/>
                <a:gd name="connsiteX0" fmla="*/ 128203 w 3862195"/>
                <a:gd name="connsiteY0" fmla="*/ 0 h 8896913"/>
                <a:gd name="connsiteX1" fmla="*/ 0 w 3862195"/>
                <a:gd name="connsiteY1" fmla="*/ 53276 h 8896913"/>
                <a:gd name="connsiteX2" fmla="*/ 2229236 w 3862195"/>
                <a:gd name="connsiteY2" fmla="*/ 8896913 h 8896913"/>
                <a:gd name="connsiteX3" fmla="*/ 3535671 w 3862195"/>
                <a:gd name="connsiteY3" fmla="*/ 8507821 h 8896913"/>
                <a:gd name="connsiteX4" fmla="*/ 2629859 w 3862195"/>
                <a:gd name="connsiteY4" fmla="*/ 3827397 h 8896913"/>
                <a:gd name="connsiteX5" fmla="*/ 128203 w 3862195"/>
                <a:gd name="connsiteY5" fmla="*/ 0 h 8896913"/>
                <a:gd name="connsiteX0" fmla="*/ 128203 w 3535671"/>
                <a:gd name="connsiteY0" fmla="*/ 0 h 8896913"/>
                <a:gd name="connsiteX1" fmla="*/ 0 w 3535671"/>
                <a:gd name="connsiteY1" fmla="*/ 53276 h 8896913"/>
                <a:gd name="connsiteX2" fmla="*/ 2229236 w 3535671"/>
                <a:gd name="connsiteY2" fmla="*/ 8896913 h 8896913"/>
                <a:gd name="connsiteX3" fmla="*/ 3535671 w 3535671"/>
                <a:gd name="connsiteY3" fmla="*/ 8507821 h 8896913"/>
                <a:gd name="connsiteX4" fmla="*/ 2629859 w 3535671"/>
                <a:gd name="connsiteY4" fmla="*/ 3827397 h 8896913"/>
                <a:gd name="connsiteX5" fmla="*/ 128203 w 3535671"/>
                <a:gd name="connsiteY5" fmla="*/ 0 h 8896913"/>
                <a:gd name="connsiteX0" fmla="*/ 128203 w 3535671"/>
                <a:gd name="connsiteY0" fmla="*/ 0 h 8896913"/>
                <a:gd name="connsiteX1" fmla="*/ 0 w 3535671"/>
                <a:gd name="connsiteY1" fmla="*/ 53276 h 8896913"/>
                <a:gd name="connsiteX2" fmla="*/ 2229236 w 3535671"/>
                <a:gd name="connsiteY2" fmla="*/ 8896913 h 8896913"/>
                <a:gd name="connsiteX3" fmla="*/ 3535671 w 3535671"/>
                <a:gd name="connsiteY3" fmla="*/ 8507821 h 8896913"/>
                <a:gd name="connsiteX4" fmla="*/ 2629859 w 3535671"/>
                <a:gd name="connsiteY4" fmla="*/ 3827397 h 8896913"/>
                <a:gd name="connsiteX5" fmla="*/ 128203 w 3535671"/>
                <a:gd name="connsiteY5" fmla="*/ 0 h 8896913"/>
                <a:gd name="connsiteX0" fmla="*/ 128203 w 3535671"/>
                <a:gd name="connsiteY0" fmla="*/ 0 h 8896913"/>
                <a:gd name="connsiteX1" fmla="*/ 0 w 3535671"/>
                <a:gd name="connsiteY1" fmla="*/ 53276 h 8896913"/>
                <a:gd name="connsiteX2" fmla="*/ 2229236 w 3535671"/>
                <a:gd name="connsiteY2" fmla="*/ 8896913 h 8896913"/>
                <a:gd name="connsiteX3" fmla="*/ 3535671 w 3535671"/>
                <a:gd name="connsiteY3" fmla="*/ 8507821 h 8896913"/>
                <a:gd name="connsiteX4" fmla="*/ 2629859 w 3535671"/>
                <a:gd name="connsiteY4" fmla="*/ 3827397 h 8896913"/>
                <a:gd name="connsiteX5" fmla="*/ 128203 w 3535671"/>
                <a:gd name="connsiteY5" fmla="*/ 0 h 8896913"/>
                <a:gd name="connsiteX0" fmla="*/ 164332 w 3571800"/>
                <a:gd name="connsiteY0" fmla="*/ 0 h 8896913"/>
                <a:gd name="connsiteX1" fmla="*/ 0 w 3571800"/>
                <a:gd name="connsiteY1" fmla="*/ 31271 h 8896913"/>
                <a:gd name="connsiteX2" fmla="*/ 2265365 w 3571800"/>
                <a:gd name="connsiteY2" fmla="*/ 8896913 h 8896913"/>
                <a:gd name="connsiteX3" fmla="*/ 3571800 w 3571800"/>
                <a:gd name="connsiteY3" fmla="*/ 8507821 h 8896913"/>
                <a:gd name="connsiteX4" fmla="*/ 2665988 w 3571800"/>
                <a:gd name="connsiteY4" fmla="*/ 3827397 h 8896913"/>
                <a:gd name="connsiteX5" fmla="*/ 164332 w 3571800"/>
                <a:gd name="connsiteY5" fmla="*/ 0 h 8896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71800" h="8896913">
                  <a:moveTo>
                    <a:pt x="164332" y="0"/>
                  </a:moveTo>
                  <a:lnTo>
                    <a:pt x="0" y="31271"/>
                  </a:lnTo>
                  <a:cubicBezTo>
                    <a:pt x="350172" y="1514090"/>
                    <a:pt x="1676087" y="7487822"/>
                    <a:pt x="2265365" y="8896913"/>
                  </a:cubicBezTo>
                  <a:lnTo>
                    <a:pt x="3571800" y="8507821"/>
                  </a:lnTo>
                  <a:cubicBezTo>
                    <a:pt x="3036553" y="6682818"/>
                    <a:pt x="4168320" y="6104029"/>
                    <a:pt x="2665988" y="3827397"/>
                  </a:cubicBezTo>
                  <a:cubicBezTo>
                    <a:pt x="1652017" y="2416566"/>
                    <a:pt x="447622" y="1672663"/>
                    <a:pt x="164332" y="0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>
                <a:rot lat="0" lon="0" rev="3600000"/>
              </a:lightRig>
            </a:scene3d>
            <a:sp3d prstMaterial="metal">
              <a:bevelT w="2349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6394068" y="481180"/>
              <a:ext cx="2749932" cy="3166048"/>
              <a:chOff x="6394068" y="481180"/>
              <a:chExt cx="2749932" cy="3166048"/>
            </a:xfrm>
            <a:effectLst>
              <a:outerShdw blurRad="139700" dist="1143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9" name="Полилиния 18"/>
              <p:cNvSpPr/>
              <p:nvPr/>
            </p:nvSpPr>
            <p:spPr>
              <a:xfrm>
                <a:off x="6394068" y="481180"/>
                <a:ext cx="2749932" cy="3166048"/>
              </a:xfrm>
              <a:custGeom>
                <a:avLst/>
                <a:gdLst>
                  <a:gd name="connsiteX0" fmla="*/ 2914650 w 2952750"/>
                  <a:gd name="connsiteY0" fmla="*/ 38100 h 3086100"/>
                  <a:gd name="connsiteX1" fmla="*/ 0 w 2952750"/>
                  <a:gd name="connsiteY1" fmla="*/ 2952750 h 3086100"/>
                  <a:gd name="connsiteX2" fmla="*/ 2171700 w 2952750"/>
                  <a:gd name="connsiteY2" fmla="*/ 3086100 h 3086100"/>
                  <a:gd name="connsiteX3" fmla="*/ 2952750 w 2952750"/>
                  <a:gd name="connsiteY3" fmla="*/ 0 h 3086100"/>
                  <a:gd name="connsiteX4" fmla="*/ 2914650 w 2952750"/>
                  <a:gd name="connsiteY4" fmla="*/ 38100 h 3086100"/>
                  <a:gd name="connsiteX0" fmla="*/ 3886200 w 3924300"/>
                  <a:gd name="connsiteY0" fmla="*/ 38100 h 3086100"/>
                  <a:gd name="connsiteX1" fmla="*/ 0 w 3924300"/>
                  <a:gd name="connsiteY1" fmla="*/ 2838450 h 3086100"/>
                  <a:gd name="connsiteX2" fmla="*/ 3143250 w 3924300"/>
                  <a:gd name="connsiteY2" fmla="*/ 3086100 h 3086100"/>
                  <a:gd name="connsiteX3" fmla="*/ 3924300 w 3924300"/>
                  <a:gd name="connsiteY3" fmla="*/ 0 h 3086100"/>
                  <a:gd name="connsiteX4" fmla="*/ 3886200 w 3924300"/>
                  <a:gd name="connsiteY4" fmla="*/ 38100 h 3086100"/>
                  <a:gd name="connsiteX0" fmla="*/ 3886200 w 3924300"/>
                  <a:gd name="connsiteY0" fmla="*/ 38100 h 3086100"/>
                  <a:gd name="connsiteX1" fmla="*/ 0 w 3924300"/>
                  <a:gd name="connsiteY1" fmla="*/ 2838450 h 3086100"/>
                  <a:gd name="connsiteX2" fmla="*/ 3143250 w 3924300"/>
                  <a:gd name="connsiteY2" fmla="*/ 3086100 h 3086100"/>
                  <a:gd name="connsiteX3" fmla="*/ 3924300 w 3924300"/>
                  <a:gd name="connsiteY3" fmla="*/ 0 h 3086100"/>
                  <a:gd name="connsiteX4" fmla="*/ 3886200 w 3924300"/>
                  <a:gd name="connsiteY4" fmla="*/ 38100 h 3086100"/>
                  <a:gd name="connsiteX0" fmla="*/ 3886200 w 3924300"/>
                  <a:gd name="connsiteY0" fmla="*/ 38100 h 3086100"/>
                  <a:gd name="connsiteX1" fmla="*/ 0 w 3924300"/>
                  <a:gd name="connsiteY1" fmla="*/ 2838450 h 3086100"/>
                  <a:gd name="connsiteX2" fmla="*/ 3886200 w 3924300"/>
                  <a:gd name="connsiteY2" fmla="*/ 190500 h 3086100"/>
                  <a:gd name="connsiteX3" fmla="*/ 3143250 w 3924300"/>
                  <a:gd name="connsiteY3" fmla="*/ 3086100 h 3086100"/>
                  <a:gd name="connsiteX4" fmla="*/ 3924300 w 3924300"/>
                  <a:gd name="connsiteY4" fmla="*/ 0 h 3086100"/>
                  <a:gd name="connsiteX5" fmla="*/ 3886200 w 3924300"/>
                  <a:gd name="connsiteY5" fmla="*/ 38100 h 3086100"/>
                  <a:gd name="connsiteX0" fmla="*/ 3886200 w 3924300"/>
                  <a:gd name="connsiteY0" fmla="*/ 38100 h 3086100"/>
                  <a:gd name="connsiteX1" fmla="*/ 0 w 3924300"/>
                  <a:gd name="connsiteY1" fmla="*/ 2838450 h 3086100"/>
                  <a:gd name="connsiteX2" fmla="*/ 3886200 w 3924300"/>
                  <a:gd name="connsiteY2" fmla="*/ 190500 h 3086100"/>
                  <a:gd name="connsiteX3" fmla="*/ 3143250 w 3924300"/>
                  <a:gd name="connsiteY3" fmla="*/ 3086100 h 3086100"/>
                  <a:gd name="connsiteX4" fmla="*/ 3924300 w 3924300"/>
                  <a:gd name="connsiteY4" fmla="*/ 0 h 3086100"/>
                  <a:gd name="connsiteX5" fmla="*/ 3886200 w 3924300"/>
                  <a:gd name="connsiteY5" fmla="*/ 38100 h 3086100"/>
                  <a:gd name="connsiteX0" fmla="*/ 4424835 w 4462935"/>
                  <a:gd name="connsiteY0" fmla="*/ 38100 h 3086100"/>
                  <a:gd name="connsiteX1" fmla="*/ 538635 w 4462935"/>
                  <a:gd name="connsiteY1" fmla="*/ 2838450 h 3086100"/>
                  <a:gd name="connsiteX2" fmla="*/ 4424835 w 4462935"/>
                  <a:gd name="connsiteY2" fmla="*/ 190500 h 3086100"/>
                  <a:gd name="connsiteX3" fmla="*/ 3681885 w 4462935"/>
                  <a:gd name="connsiteY3" fmla="*/ 3086100 h 3086100"/>
                  <a:gd name="connsiteX4" fmla="*/ 4462935 w 4462935"/>
                  <a:gd name="connsiteY4" fmla="*/ 0 h 3086100"/>
                  <a:gd name="connsiteX5" fmla="*/ 4424835 w 4462935"/>
                  <a:gd name="connsiteY5" fmla="*/ 38100 h 3086100"/>
                  <a:gd name="connsiteX0" fmla="*/ 4563456 w 4601556"/>
                  <a:gd name="connsiteY0" fmla="*/ 38100 h 3086100"/>
                  <a:gd name="connsiteX1" fmla="*/ 677256 w 4601556"/>
                  <a:gd name="connsiteY1" fmla="*/ 2838450 h 3086100"/>
                  <a:gd name="connsiteX2" fmla="*/ 4563456 w 4601556"/>
                  <a:gd name="connsiteY2" fmla="*/ 190500 h 3086100"/>
                  <a:gd name="connsiteX3" fmla="*/ 3820506 w 4601556"/>
                  <a:gd name="connsiteY3" fmla="*/ 3086100 h 3086100"/>
                  <a:gd name="connsiteX4" fmla="*/ 4601556 w 4601556"/>
                  <a:gd name="connsiteY4" fmla="*/ 0 h 3086100"/>
                  <a:gd name="connsiteX5" fmla="*/ 4563456 w 4601556"/>
                  <a:gd name="connsiteY5" fmla="*/ 38100 h 3086100"/>
                  <a:gd name="connsiteX0" fmla="*/ 3550191 w 3588291"/>
                  <a:gd name="connsiteY0" fmla="*/ 38100 h 3714750"/>
                  <a:gd name="connsiteX1" fmla="*/ 787941 w 3588291"/>
                  <a:gd name="connsiteY1" fmla="*/ 3714750 h 3714750"/>
                  <a:gd name="connsiteX2" fmla="*/ 3550191 w 3588291"/>
                  <a:gd name="connsiteY2" fmla="*/ 190500 h 3714750"/>
                  <a:gd name="connsiteX3" fmla="*/ 2807241 w 3588291"/>
                  <a:gd name="connsiteY3" fmla="*/ 3086100 h 3714750"/>
                  <a:gd name="connsiteX4" fmla="*/ 3588291 w 3588291"/>
                  <a:gd name="connsiteY4" fmla="*/ 0 h 3714750"/>
                  <a:gd name="connsiteX5" fmla="*/ 3550191 w 3588291"/>
                  <a:gd name="connsiteY5" fmla="*/ 38100 h 3714750"/>
                  <a:gd name="connsiteX0" fmla="*/ 3550191 w 3588291"/>
                  <a:gd name="connsiteY0" fmla="*/ 38100 h 3714750"/>
                  <a:gd name="connsiteX1" fmla="*/ 787941 w 3588291"/>
                  <a:gd name="connsiteY1" fmla="*/ 3714750 h 3714750"/>
                  <a:gd name="connsiteX2" fmla="*/ 3550191 w 3588291"/>
                  <a:gd name="connsiteY2" fmla="*/ 190500 h 3714750"/>
                  <a:gd name="connsiteX3" fmla="*/ 2807241 w 3588291"/>
                  <a:gd name="connsiteY3" fmla="*/ 3086100 h 3714750"/>
                  <a:gd name="connsiteX4" fmla="*/ 3588291 w 3588291"/>
                  <a:gd name="connsiteY4" fmla="*/ 0 h 3714750"/>
                  <a:gd name="connsiteX5" fmla="*/ 3550191 w 3588291"/>
                  <a:gd name="connsiteY5" fmla="*/ 38100 h 3714750"/>
                  <a:gd name="connsiteX0" fmla="*/ 3252162 w 3290262"/>
                  <a:gd name="connsiteY0" fmla="*/ 38100 h 3714750"/>
                  <a:gd name="connsiteX1" fmla="*/ 489912 w 3290262"/>
                  <a:gd name="connsiteY1" fmla="*/ 3714750 h 3714750"/>
                  <a:gd name="connsiteX2" fmla="*/ 3252162 w 3290262"/>
                  <a:gd name="connsiteY2" fmla="*/ 190500 h 3714750"/>
                  <a:gd name="connsiteX3" fmla="*/ 2509212 w 3290262"/>
                  <a:gd name="connsiteY3" fmla="*/ 3086100 h 3714750"/>
                  <a:gd name="connsiteX4" fmla="*/ 3290262 w 3290262"/>
                  <a:gd name="connsiteY4" fmla="*/ 0 h 3714750"/>
                  <a:gd name="connsiteX5" fmla="*/ 3252162 w 3290262"/>
                  <a:gd name="connsiteY5" fmla="*/ 38100 h 3714750"/>
                  <a:gd name="connsiteX0" fmla="*/ 3228144 w 3513894"/>
                  <a:gd name="connsiteY0" fmla="*/ 58070 h 3734720"/>
                  <a:gd name="connsiteX1" fmla="*/ 465894 w 3513894"/>
                  <a:gd name="connsiteY1" fmla="*/ 3734720 h 3734720"/>
                  <a:gd name="connsiteX2" fmla="*/ 3513894 w 3513894"/>
                  <a:gd name="connsiteY2" fmla="*/ 920 h 3734720"/>
                  <a:gd name="connsiteX3" fmla="*/ 2485194 w 3513894"/>
                  <a:gd name="connsiteY3" fmla="*/ 3106070 h 3734720"/>
                  <a:gd name="connsiteX4" fmla="*/ 3266244 w 3513894"/>
                  <a:gd name="connsiteY4" fmla="*/ 19970 h 3734720"/>
                  <a:gd name="connsiteX5" fmla="*/ 3228144 w 3513894"/>
                  <a:gd name="connsiteY5" fmla="*/ 58070 h 3734720"/>
                  <a:gd name="connsiteX0" fmla="*/ 3247194 w 3513894"/>
                  <a:gd name="connsiteY0" fmla="*/ 191420 h 3734720"/>
                  <a:gd name="connsiteX1" fmla="*/ 465894 w 3513894"/>
                  <a:gd name="connsiteY1" fmla="*/ 3734720 h 3734720"/>
                  <a:gd name="connsiteX2" fmla="*/ 3513894 w 3513894"/>
                  <a:gd name="connsiteY2" fmla="*/ 920 h 3734720"/>
                  <a:gd name="connsiteX3" fmla="*/ 2485194 w 3513894"/>
                  <a:gd name="connsiteY3" fmla="*/ 3106070 h 3734720"/>
                  <a:gd name="connsiteX4" fmla="*/ 3266244 w 3513894"/>
                  <a:gd name="connsiteY4" fmla="*/ 19970 h 3734720"/>
                  <a:gd name="connsiteX5" fmla="*/ 3247194 w 3513894"/>
                  <a:gd name="connsiteY5" fmla="*/ 191420 h 3734720"/>
                  <a:gd name="connsiteX0" fmla="*/ 3247194 w 3513894"/>
                  <a:gd name="connsiteY0" fmla="*/ 191420 h 3734720"/>
                  <a:gd name="connsiteX1" fmla="*/ 465894 w 3513894"/>
                  <a:gd name="connsiteY1" fmla="*/ 3734720 h 3734720"/>
                  <a:gd name="connsiteX2" fmla="*/ 3513894 w 3513894"/>
                  <a:gd name="connsiteY2" fmla="*/ 920 h 3734720"/>
                  <a:gd name="connsiteX3" fmla="*/ 2485194 w 3513894"/>
                  <a:gd name="connsiteY3" fmla="*/ 3106070 h 3734720"/>
                  <a:gd name="connsiteX4" fmla="*/ 3266244 w 3513894"/>
                  <a:gd name="connsiteY4" fmla="*/ 19970 h 3734720"/>
                  <a:gd name="connsiteX5" fmla="*/ 3247194 w 3513894"/>
                  <a:gd name="connsiteY5" fmla="*/ 191420 h 3734720"/>
                  <a:gd name="connsiteX0" fmla="*/ 2985462 w 3252162"/>
                  <a:gd name="connsiteY0" fmla="*/ 200397 h 3115047"/>
                  <a:gd name="connsiteX1" fmla="*/ 489912 w 3252162"/>
                  <a:gd name="connsiteY1" fmla="*/ 2543547 h 3115047"/>
                  <a:gd name="connsiteX2" fmla="*/ 3252162 w 3252162"/>
                  <a:gd name="connsiteY2" fmla="*/ 9897 h 3115047"/>
                  <a:gd name="connsiteX3" fmla="*/ 2223462 w 3252162"/>
                  <a:gd name="connsiteY3" fmla="*/ 3115047 h 3115047"/>
                  <a:gd name="connsiteX4" fmla="*/ 3004512 w 3252162"/>
                  <a:gd name="connsiteY4" fmla="*/ 28947 h 3115047"/>
                  <a:gd name="connsiteX5" fmla="*/ 2985462 w 3252162"/>
                  <a:gd name="connsiteY5" fmla="*/ 200397 h 3115047"/>
                  <a:gd name="connsiteX0" fmla="*/ 2985462 w 3252162"/>
                  <a:gd name="connsiteY0" fmla="*/ 200397 h 3115047"/>
                  <a:gd name="connsiteX1" fmla="*/ 489912 w 3252162"/>
                  <a:gd name="connsiteY1" fmla="*/ 2543547 h 3115047"/>
                  <a:gd name="connsiteX2" fmla="*/ 3252162 w 3252162"/>
                  <a:gd name="connsiteY2" fmla="*/ 9897 h 3115047"/>
                  <a:gd name="connsiteX3" fmla="*/ 2223462 w 3252162"/>
                  <a:gd name="connsiteY3" fmla="*/ 3115047 h 3115047"/>
                  <a:gd name="connsiteX4" fmla="*/ 3004512 w 3252162"/>
                  <a:gd name="connsiteY4" fmla="*/ 28947 h 3115047"/>
                  <a:gd name="connsiteX5" fmla="*/ 2985462 w 3252162"/>
                  <a:gd name="connsiteY5" fmla="*/ 200397 h 3115047"/>
                  <a:gd name="connsiteX0" fmla="*/ 2619284 w 2885984"/>
                  <a:gd name="connsiteY0" fmla="*/ 193733 h 3108383"/>
                  <a:gd name="connsiteX1" fmla="*/ 123734 w 2885984"/>
                  <a:gd name="connsiteY1" fmla="*/ 2536883 h 3108383"/>
                  <a:gd name="connsiteX2" fmla="*/ 2885984 w 2885984"/>
                  <a:gd name="connsiteY2" fmla="*/ 3233 h 3108383"/>
                  <a:gd name="connsiteX3" fmla="*/ 1857284 w 2885984"/>
                  <a:gd name="connsiteY3" fmla="*/ 3108383 h 3108383"/>
                  <a:gd name="connsiteX4" fmla="*/ 2638334 w 2885984"/>
                  <a:gd name="connsiteY4" fmla="*/ 22283 h 3108383"/>
                  <a:gd name="connsiteX5" fmla="*/ 2619284 w 2885984"/>
                  <a:gd name="connsiteY5" fmla="*/ 193733 h 3108383"/>
                  <a:gd name="connsiteX0" fmla="*/ 2638334 w 2885984"/>
                  <a:gd name="connsiteY0" fmla="*/ 22283 h 3108383"/>
                  <a:gd name="connsiteX1" fmla="*/ 123734 w 2885984"/>
                  <a:gd name="connsiteY1" fmla="*/ 2536883 h 3108383"/>
                  <a:gd name="connsiteX2" fmla="*/ 2885984 w 2885984"/>
                  <a:gd name="connsiteY2" fmla="*/ 3233 h 3108383"/>
                  <a:gd name="connsiteX3" fmla="*/ 1857284 w 2885984"/>
                  <a:gd name="connsiteY3" fmla="*/ 3108383 h 3108383"/>
                  <a:gd name="connsiteX4" fmla="*/ 2638334 w 2885984"/>
                  <a:gd name="connsiteY4" fmla="*/ 22283 h 3108383"/>
                  <a:gd name="connsiteX0" fmla="*/ 2638334 w 3113196"/>
                  <a:gd name="connsiteY0" fmla="*/ 325176 h 2839776"/>
                  <a:gd name="connsiteX1" fmla="*/ 123734 w 3113196"/>
                  <a:gd name="connsiteY1" fmla="*/ 2839776 h 2839776"/>
                  <a:gd name="connsiteX2" fmla="*/ 2885984 w 3113196"/>
                  <a:gd name="connsiteY2" fmla="*/ 306126 h 2839776"/>
                  <a:gd name="connsiteX3" fmla="*/ 2638334 w 3113196"/>
                  <a:gd name="connsiteY3" fmla="*/ 325176 h 2839776"/>
                  <a:gd name="connsiteX0" fmla="*/ 2638334 w 2885984"/>
                  <a:gd name="connsiteY0" fmla="*/ 62045 h 2576645"/>
                  <a:gd name="connsiteX1" fmla="*/ 123734 w 2885984"/>
                  <a:gd name="connsiteY1" fmla="*/ 2576645 h 2576645"/>
                  <a:gd name="connsiteX2" fmla="*/ 2885984 w 2885984"/>
                  <a:gd name="connsiteY2" fmla="*/ 42995 h 2576645"/>
                  <a:gd name="connsiteX3" fmla="*/ 2638334 w 2885984"/>
                  <a:gd name="connsiteY3" fmla="*/ 62045 h 2576645"/>
                  <a:gd name="connsiteX0" fmla="*/ 2514600 w 2514600"/>
                  <a:gd name="connsiteY0" fmla="*/ 0 h 2514600"/>
                  <a:gd name="connsiteX1" fmla="*/ 0 w 2514600"/>
                  <a:gd name="connsiteY1" fmla="*/ 2514600 h 2514600"/>
                  <a:gd name="connsiteX2" fmla="*/ 2514600 w 2514600"/>
                  <a:gd name="connsiteY2" fmla="*/ 0 h 2514600"/>
                  <a:gd name="connsiteX0" fmla="*/ 2569404 w 2569404"/>
                  <a:gd name="connsiteY0" fmla="*/ 0 h 2514600"/>
                  <a:gd name="connsiteX1" fmla="*/ 54804 w 2569404"/>
                  <a:gd name="connsiteY1" fmla="*/ 2514600 h 2514600"/>
                  <a:gd name="connsiteX2" fmla="*/ 2569404 w 2569404"/>
                  <a:gd name="connsiteY2" fmla="*/ 0 h 2514600"/>
                  <a:gd name="connsiteX0" fmla="*/ 2569404 w 2569404"/>
                  <a:gd name="connsiteY0" fmla="*/ 0 h 2514600"/>
                  <a:gd name="connsiteX1" fmla="*/ 54804 w 2569404"/>
                  <a:gd name="connsiteY1" fmla="*/ 2514600 h 2514600"/>
                  <a:gd name="connsiteX2" fmla="*/ 2569404 w 2569404"/>
                  <a:gd name="connsiteY2" fmla="*/ 0 h 2514600"/>
                  <a:gd name="connsiteX0" fmla="*/ 2569404 w 2569404"/>
                  <a:gd name="connsiteY0" fmla="*/ 0 h 2514600"/>
                  <a:gd name="connsiteX1" fmla="*/ 54804 w 2569404"/>
                  <a:gd name="connsiteY1" fmla="*/ 2514600 h 2514600"/>
                  <a:gd name="connsiteX2" fmla="*/ 2569404 w 2569404"/>
                  <a:gd name="connsiteY2" fmla="*/ 0 h 2514600"/>
                  <a:gd name="connsiteX0" fmla="*/ 2569404 w 2569404"/>
                  <a:gd name="connsiteY0" fmla="*/ 0 h 2514600"/>
                  <a:gd name="connsiteX1" fmla="*/ 54804 w 2569404"/>
                  <a:gd name="connsiteY1" fmla="*/ 2514600 h 2514600"/>
                  <a:gd name="connsiteX2" fmla="*/ 2569404 w 2569404"/>
                  <a:gd name="connsiteY2" fmla="*/ 0 h 2514600"/>
                  <a:gd name="connsiteX0" fmla="*/ 2569404 w 2569404"/>
                  <a:gd name="connsiteY0" fmla="*/ 0 h 2514600"/>
                  <a:gd name="connsiteX1" fmla="*/ 54804 w 2569404"/>
                  <a:gd name="connsiteY1" fmla="*/ 2514600 h 2514600"/>
                  <a:gd name="connsiteX2" fmla="*/ 2569404 w 2569404"/>
                  <a:gd name="connsiteY2" fmla="*/ 0 h 2514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69404" h="2514600">
                    <a:moveTo>
                      <a:pt x="2569404" y="0"/>
                    </a:moveTo>
                    <a:cubicBezTo>
                      <a:pt x="1731204" y="838200"/>
                      <a:pt x="-364296" y="800100"/>
                      <a:pt x="54804" y="2514600"/>
                    </a:cubicBezTo>
                    <a:cubicBezTo>
                      <a:pt x="-21396" y="990600"/>
                      <a:pt x="2219417" y="810673"/>
                      <a:pt x="2569404" y="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Полилиния 19"/>
              <p:cNvSpPr/>
              <p:nvPr/>
            </p:nvSpPr>
            <p:spPr>
              <a:xfrm>
                <a:off x="7437360" y="2231840"/>
                <a:ext cx="1268489" cy="870320"/>
              </a:xfrm>
              <a:custGeom>
                <a:avLst/>
                <a:gdLst>
                  <a:gd name="connsiteX0" fmla="*/ 0 w 1009650"/>
                  <a:gd name="connsiteY0" fmla="*/ 857250 h 857250"/>
                  <a:gd name="connsiteX1" fmla="*/ 1009650 w 1009650"/>
                  <a:gd name="connsiteY1" fmla="*/ 285750 h 857250"/>
                  <a:gd name="connsiteX2" fmla="*/ 209550 w 1009650"/>
                  <a:gd name="connsiteY2" fmla="*/ 0 h 857250"/>
                  <a:gd name="connsiteX0" fmla="*/ 0 w 1009650"/>
                  <a:gd name="connsiteY0" fmla="*/ 857250 h 857250"/>
                  <a:gd name="connsiteX1" fmla="*/ 1009650 w 1009650"/>
                  <a:gd name="connsiteY1" fmla="*/ 285750 h 857250"/>
                  <a:gd name="connsiteX2" fmla="*/ 209550 w 1009650"/>
                  <a:gd name="connsiteY2" fmla="*/ 0 h 857250"/>
                  <a:gd name="connsiteX3" fmla="*/ 0 w 1009650"/>
                  <a:gd name="connsiteY3" fmla="*/ 857250 h 857250"/>
                  <a:gd name="connsiteX0" fmla="*/ 195726 w 1205376"/>
                  <a:gd name="connsiteY0" fmla="*/ 857250 h 857250"/>
                  <a:gd name="connsiteX1" fmla="*/ 1205376 w 1205376"/>
                  <a:gd name="connsiteY1" fmla="*/ 285750 h 857250"/>
                  <a:gd name="connsiteX2" fmla="*/ 405276 w 1205376"/>
                  <a:gd name="connsiteY2" fmla="*/ 0 h 857250"/>
                  <a:gd name="connsiteX3" fmla="*/ 195726 w 1205376"/>
                  <a:gd name="connsiteY3" fmla="*/ 857250 h 857250"/>
                  <a:gd name="connsiteX0" fmla="*/ 195726 w 1205376"/>
                  <a:gd name="connsiteY0" fmla="*/ 857250 h 857250"/>
                  <a:gd name="connsiteX1" fmla="*/ 1205376 w 1205376"/>
                  <a:gd name="connsiteY1" fmla="*/ 285750 h 857250"/>
                  <a:gd name="connsiteX2" fmla="*/ 405276 w 1205376"/>
                  <a:gd name="connsiteY2" fmla="*/ 0 h 857250"/>
                  <a:gd name="connsiteX3" fmla="*/ 195726 w 1205376"/>
                  <a:gd name="connsiteY3" fmla="*/ 857250 h 857250"/>
                  <a:gd name="connsiteX0" fmla="*/ 258839 w 1268489"/>
                  <a:gd name="connsiteY0" fmla="*/ 870320 h 870320"/>
                  <a:gd name="connsiteX1" fmla="*/ 1268489 w 1268489"/>
                  <a:gd name="connsiteY1" fmla="*/ 298820 h 870320"/>
                  <a:gd name="connsiteX2" fmla="*/ 468389 w 1268489"/>
                  <a:gd name="connsiteY2" fmla="*/ 13070 h 870320"/>
                  <a:gd name="connsiteX3" fmla="*/ 258839 w 1268489"/>
                  <a:gd name="connsiteY3" fmla="*/ 870320 h 87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8489" h="870320">
                    <a:moveTo>
                      <a:pt x="258839" y="870320"/>
                    </a:moveTo>
                    <a:cubicBezTo>
                      <a:pt x="277889" y="362320"/>
                      <a:pt x="931939" y="489320"/>
                      <a:pt x="1268489" y="298820"/>
                    </a:cubicBezTo>
                    <a:lnTo>
                      <a:pt x="468389" y="13070"/>
                    </a:lnTo>
                    <a:cubicBezTo>
                      <a:pt x="93739" y="-69480"/>
                      <a:pt x="-255511" y="241670"/>
                      <a:pt x="258839" y="87032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8" name="Группа 7"/>
            <p:cNvGrpSpPr/>
            <p:nvPr/>
          </p:nvGrpSpPr>
          <p:grpSpPr>
            <a:xfrm>
              <a:off x="6804247" y="2989943"/>
              <a:ext cx="1935357" cy="2630356"/>
              <a:chOff x="6804247" y="2989943"/>
              <a:chExt cx="1935357" cy="2630356"/>
            </a:xfrm>
            <a:effectLst>
              <a:outerShdw blurRad="152400" dist="889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7" name="Полилиния 16"/>
              <p:cNvSpPr/>
              <p:nvPr/>
            </p:nvSpPr>
            <p:spPr>
              <a:xfrm>
                <a:off x="6804247" y="2989943"/>
                <a:ext cx="1935357" cy="1519178"/>
              </a:xfrm>
              <a:custGeom>
                <a:avLst/>
                <a:gdLst>
                  <a:gd name="connsiteX0" fmla="*/ 0 w 1262743"/>
                  <a:gd name="connsiteY0" fmla="*/ 0 h 2162628"/>
                  <a:gd name="connsiteX1" fmla="*/ 1262743 w 1262743"/>
                  <a:gd name="connsiteY1" fmla="*/ 928914 h 2162628"/>
                  <a:gd name="connsiteX2" fmla="*/ 899886 w 1262743"/>
                  <a:gd name="connsiteY2" fmla="*/ 2162628 h 2162628"/>
                  <a:gd name="connsiteX3" fmla="*/ 0 w 1262743"/>
                  <a:gd name="connsiteY3" fmla="*/ 0 h 2162628"/>
                  <a:gd name="connsiteX0" fmla="*/ 0 w 1521910"/>
                  <a:gd name="connsiteY0" fmla="*/ 0 h 2162628"/>
                  <a:gd name="connsiteX1" fmla="*/ 1262743 w 1521910"/>
                  <a:gd name="connsiteY1" fmla="*/ 928914 h 2162628"/>
                  <a:gd name="connsiteX2" fmla="*/ 899886 w 1521910"/>
                  <a:gd name="connsiteY2" fmla="*/ 2162628 h 2162628"/>
                  <a:gd name="connsiteX3" fmla="*/ 0 w 1521910"/>
                  <a:gd name="connsiteY3" fmla="*/ 0 h 2162628"/>
                  <a:gd name="connsiteX0" fmla="*/ 0 w 2389003"/>
                  <a:gd name="connsiteY0" fmla="*/ 0 h 2162628"/>
                  <a:gd name="connsiteX1" fmla="*/ 1262743 w 2389003"/>
                  <a:gd name="connsiteY1" fmla="*/ 928914 h 2162628"/>
                  <a:gd name="connsiteX2" fmla="*/ 899886 w 2389003"/>
                  <a:gd name="connsiteY2" fmla="*/ 2162628 h 2162628"/>
                  <a:gd name="connsiteX3" fmla="*/ 0 w 2389003"/>
                  <a:gd name="connsiteY3" fmla="*/ 0 h 2162628"/>
                  <a:gd name="connsiteX0" fmla="*/ 0 w 2389003"/>
                  <a:gd name="connsiteY0" fmla="*/ 0 h 2162628"/>
                  <a:gd name="connsiteX1" fmla="*/ 1262743 w 2389003"/>
                  <a:gd name="connsiteY1" fmla="*/ 928914 h 2162628"/>
                  <a:gd name="connsiteX2" fmla="*/ 899886 w 2389003"/>
                  <a:gd name="connsiteY2" fmla="*/ 2162628 h 2162628"/>
                  <a:gd name="connsiteX3" fmla="*/ 0 w 2389003"/>
                  <a:gd name="connsiteY3" fmla="*/ 0 h 2162628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13544 w 2402547"/>
                  <a:gd name="connsiteY0" fmla="*/ 33885 h 2196513"/>
                  <a:gd name="connsiteX1" fmla="*/ 1029543 w 2402547"/>
                  <a:gd name="connsiteY1" fmla="*/ 1848171 h 2196513"/>
                  <a:gd name="connsiteX2" fmla="*/ 1276287 w 2402547"/>
                  <a:gd name="connsiteY2" fmla="*/ 962799 h 2196513"/>
                  <a:gd name="connsiteX3" fmla="*/ 913430 w 2402547"/>
                  <a:gd name="connsiteY3" fmla="*/ 2196513 h 2196513"/>
                  <a:gd name="connsiteX4" fmla="*/ 13544 w 2402547"/>
                  <a:gd name="connsiteY4" fmla="*/ 33885 h 2196513"/>
                  <a:gd name="connsiteX0" fmla="*/ 13544 w 2402547"/>
                  <a:gd name="connsiteY0" fmla="*/ 0 h 2162628"/>
                  <a:gd name="connsiteX1" fmla="*/ 1029543 w 2402547"/>
                  <a:gd name="connsiteY1" fmla="*/ 1814286 h 2162628"/>
                  <a:gd name="connsiteX2" fmla="*/ 1276287 w 2402547"/>
                  <a:gd name="connsiteY2" fmla="*/ 928914 h 2162628"/>
                  <a:gd name="connsiteX3" fmla="*/ 913430 w 2402547"/>
                  <a:gd name="connsiteY3" fmla="*/ 2162628 h 2162628"/>
                  <a:gd name="connsiteX4" fmla="*/ 13544 w 2402547"/>
                  <a:gd name="connsiteY4" fmla="*/ 0 h 2162628"/>
                  <a:gd name="connsiteX0" fmla="*/ 23919 w 2412922"/>
                  <a:gd name="connsiteY0" fmla="*/ 0 h 2162628"/>
                  <a:gd name="connsiteX1" fmla="*/ 1039918 w 2412922"/>
                  <a:gd name="connsiteY1" fmla="*/ 1814286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1039918 w 2412922"/>
                  <a:gd name="connsiteY1" fmla="*/ 1814286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19479 w 2408482"/>
                  <a:gd name="connsiteY0" fmla="*/ 0 h 2162628"/>
                  <a:gd name="connsiteX1" fmla="*/ 962906 w 2408482"/>
                  <a:gd name="connsiteY1" fmla="*/ 2002971 h 2162628"/>
                  <a:gd name="connsiteX2" fmla="*/ 1282222 w 2408482"/>
                  <a:gd name="connsiteY2" fmla="*/ 928914 h 2162628"/>
                  <a:gd name="connsiteX3" fmla="*/ 919365 w 2408482"/>
                  <a:gd name="connsiteY3" fmla="*/ 2162628 h 2162628"/>
                  <a:gd name="connsiteX4" fmla="*/ 19479 w 2408482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86250"/>
                  <a:gd name="connsiteY0" fmla="*/ 0 h 2162628"/>
                  <a:gd name="connsiteX1" fmla="*/ 1300606 w 2486250"/>
                  <a:gd name="connsiteY1" fmla="*/ 1857828 h 2162628"/>
                  <a:gd name="connsiteX2" fmla="*/ 1286093 w 2486250"/>
                  <a:gd name="connsiteY2" fmla="*/ 928914 h 2162628"/>
                  <a:gd name="connsiteX3" fmla="*/ 923236 w 2486250"/>
                  <a:gd name="connsiteY3" fmla="*/ 2162628 h 2162628"/>
                  <a:gd name="connsiteX4" fmla="*/ 23350 w 2486250"/>
                  <a:gd name="connsiteY4" fmla="*/ 0 h 2162628"/>
                  <a:gd name="connsiteX0" fmla="*/ 14606 w 2639499"/>
                  <a:gd name="connsiteY0" fmla="*/ 0 h 2002971"/>
                  <a:gd name="connsiteX1" fmla="*/ 1291862 w 2639499"/>
                  <a:gd name="connsiteY1" fmla="*/ 1857828 h 2002971"/>
                  <a:gd name="connsiteX2" fmla="*/ 1277349 w 2639499"/>
                  <a:gd name="connsiteY2" fmla="*/ 928914 h 2002971"/>
                  <a:gd name="connsiteX3" fmla="*/ 1277349 w 2639499"/>
                  <a:gd name="connsiteY3" fmla="*/ 2002971 h 2002971"/>
                  <a:gd name="connsiteX4" fmla="*/ 14606 w 2639499"/>
                  <a:gd name="connsiteY4" fmla="*/ 0 h 2002971"/>
                  <a:gd name="connsiteX0" fmla="*/ 15519 w 2640412"/>
                  <a:gd name="connsiteY0" fmla="*/ 0 h 2002971"/>
                  <a:gd name="connsiteX1" fmla="*/ 1292775 w 2640412"/>
                  <a:gd name="connsiteY1" fmla="*/ 1857828 h 2002971"/>
                  <a:gd name="connsiteX2" fmla="*/ 1278262 w 2640412"/>
                  <a:gd name="connsiteY2" fmla="*/ 928914 h 2002971"/>
                  <a:gd name="connsiteX3" fmla="*/ 1278262 w 2640412"/>
                  <a:gd name="connsiteY3" fmla="*/ 2002971 h 2002971"/>
                  <a:gd name="connsiteX4" fmla="*/ 15519 w 2640412"/>
                  <a:gd name="connsiteY4" fmla="*/ 0 h 2002971"/>
                  <a:gd name="connsiteX0" fmla="*/ 1221 w 2626114"/>
                  <a:gd name="connsiteY0" fmla="*/ 0 h 2002971"/>
                  <a:gd name="connsiteX1" fmla="*/ 1278477 w 2626114"/>
                  <a:gd name="connsiteY1" fmla="*/ 1857828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26114"/>
                  <a:gd name="connsiteY0" fmla="*/ 0 h 2002971"/>
                  <a:gd name="connsiteX1" fmla="*/ 1263963 w 2626114"/>
                  <a:gd name="connsiteY1" fmla="*/ 1915885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26114"/>
                  <a:gd name="connsiteY0" fmla="*/ 0 h 2002971"/>
                  <a:gd name="connsiteX1" fmla="*/ 1263963 w 2626114"/>
                  <a:gd name="connsiteY1" fmla="*/ 1915885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73855"/>
                  <a:gd name="connsiteY0" fmla="*/ 0 h 2002971"/>
                  <a:gd name="connsiteX1" fmla="*/ 1263963 w 2673855"/>
                  <a:gd name="connsiteY1" fmla="*/ 1915885 h 2002971"/>
                  <a:gd name="connsiteX2" fmla="*/ 1263964 w 2673855"/>
                  <a:gd name="connsiteY2" fmla="*/ 928914 h 2002971"/>
                  <a:gd name="connsiteX3" fmla="*/ 1263964 w 2673855"/>
                  <a:gd name="connsiteY3" fmla="*/ 2002971 h 2002971"/>
                  <a:gd name="connsiteX4" fmla="*/ 1221 w 2673855"/>
                  <a:gd name="connsiteY4" fmla="*/ 0 h 2002971"/>
                  <a:gd name="connsiteX0" fmla="*/ 1221 w 2673855"/>
                  <a:gd name="connsiteY0" fmla="*/ 0 h 2002971"/>
                  <a:gd name="connsiteX1" fmla="*/ 1263963 w 2673855"/>
                  <a:gd name="connsiteY1" fmla="*/ 1915885 h 2002971"/>
                  <a:gd name="connsiteX2" fmla="*/ 1263964 w 2673855"/>
                  <a:gd name="connsiteY2" fmla="*/ 928914 h 2002971"/>
                  <a:gd name="connsiteX3" fmla="*/ 1263964 w 2673855"/>
                  <a:gd name="connsiteY3" fmla="*/ 2002971 h 2002971"/>
                  <a:gd name="connsiteX4" fmla="*/ 1221 w 2673855"/>
                  <a:gd name="connsiteY4" fmla="*/ 0 h 2002971"/>
                  <a:gd name="connsiteX0" fmla="*/ 2037 w 2674671"/>
                  <a:gd name="connsiteY0" fmla="*/ 0 h 2002987"/>
                  <a:gd name="connsiteX1" fmla="*/ 1264779 w 2674671"/>
                  <a:gd name="connsiteY1" fmla="*/ 1915885 h 2002987"/>
                  <a:gd name="connsiteX2" fmla="*/ 1264780 w 2674671"/>
                  <a:gd name="connsiteY2" fmla="*/ 928914 h 2002987"/>
                  <a:gd name="connsiteX3" fmla="*/ 1264780 w 2674671"/>
                  <a:gd name="connsiteY3" fmla="*/ 2002971 h 2002987"/>
                  <a:gd name="connsiteX4" fmla="*/ 2037 w 2674671"/>
                  <a:gd name="connsiteY4" fmla="*/ 0 h 2002987"/>
                  <a:gd name="connsiteX0" fmla="*/ 2106 w 2674740"/>
                  <a:gd name="connsiteY0" fmla="*/ 0 h 2002971"/>
                  <a:gd name="connsiteX1" fmla="*/ 1264848 w 2674740"/>
                  <a:gd name="connsiteY1" fmla="*/ 1915885 h 2002971"/>
                  <a:gd name="connsiteX2" fmla="*/ 1264849 w 2674740"/>
                  <a:gd name="connsiteY2" fmla="*/ 928914 h 2002971"/>
                  <a:gd name="connsiteX3" fmla="*/ 1264849 w 2674740"/>
                  <a:gd name="connsiteY3" fmla="*/ 2002971 h 2002971"/>
                  <a:gd name="connsiteX4" fmla="*/ 2106 w 2674740"/>
                  <a:gd name="connsiteY4" fmla="*/ 0 h 200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4740" h="2002971">
                    <a:moveTo>
                      <a:pt x="2106" y="0"/>
                    </a:moveTo>
                    <a:cubicBezTo>
                      <a:pt x="181116" y="599924"/>
                      <a:pt x="227077" y="1673980"/>
                      <a:pt x="1264848" y="1915885"/>
                    </a:cubicBezTo>
                    <a:cubicBezTo>
                      <a:pt x="3304104" y="1838477"/>
                      <a:pt x="2474373" y="-285448"/>
                      <a:pt x="1264849" y="928914"/>
                    </a:cubicBezTo>
                    <a:cubicBezTo>
                      <a:pt x="2145382" y="-503163"/>
                      <a:pt x="3940316" y="1722362"/>
                      <a:pt x="1264849" y="2002971"/>
                    </a:cubicBezTo>
                    <a:cubicBezTo>
                      <a:pt x="340774" y="1920725"/>
                      <a:pt x="-31760" y="967619"/>
                      <a:pt x="2106" y="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Полилиния 17"/>
              <p:cNvSpPr/>
              <p:nvPr/>
            </p:nvSpPr>
            <p:spPr>
              <a:xfrm rot="16513135" flipH="1">
                <a:off x="7195453" y="4558086"/>
                <a:ext cx="1170704" cy="953721"/>
              </a:xfrm>
              <a:custGeom>
                <a:avLst/>
                <a:gdLst>
                  <a:gd name="connsiteX0" fmla="*/ 0 w 1262743"/>
                  <a:gd name="connsiteY0" fmla="*/ 0 h 2162628"/>
                  <a:gd name="connsiteX1" fmla="*/ 1262743 w 1262743"/>
                  <a:gd name="connsiteY1" fmla="*/ 928914 h 2162628"/>
                  <a:gd name="connsiteX2" fmla="*/ 899886 w 1262743"/>
                  <a:gd name="connsiteY2" fmla="*/ 2162628 h 2162628"/>
                  <a:gd name="connsiteX3" fmla="*/ 0 w 1262743"/>
                  <a:gd name="connsiteY3" fmla="*/ 0 h 2162628"/>
                  <a:gd name="connsiteX0" fmla="*/ 0 w 1521910"/>
                  <a:gd name="connsiteY0" fmla="*/ 0 h 2162628"/>
                  <a:gd name="connsiteX1" fmla="*/ 1262743 w 1521910"/>
                  <a:gd name="connsiteY1" fmla="*/ 928914 h 2162628"/>
                  <a:gd name="connsiteX2" fmla="*/ 899886 w 1521910"/>
                  <a:gd name="connsiteY2" fmla="*/ 2162628 h 2162628"/>
                  <a:gd name="connsiteX3" fmla="*/ 0 w 1521910"/>
                  <a:gd name="connsiteY3" fmla="*/ 0 h 2162628"/>
                  <a:gd name="connsiteX0" fmla="*/ 0 w 2389003"/>
                  <a:gd name="connsiteY0" fmla="*/ 0 h 2162628"/>
                  <a:gd name="connsiteX1" fmla="*/ 1262743 w 2389003"/>
                  <a:gd name="connsiteY1" fmla="*/ 928914 h 2162628"/>
                  <a:gd name="connsiteX2" fmla="*/ 899886 w 2389003"/>
                  <a:gd name="connsiteY2" fmla="*/ 2162628 h 2162628"/>
                  <a:gd name="connsiteX3" fmla="*/ 0 w 2389003"/>
                  <a:gd name="connsiteY3" fmla="*/ 0 h 2162628"/>
                  <a:gd name="connsiteX0" fmla="*/ 0 w 2389003"/>
                  <a:gd name="connsiteY0" fmla="*/ 0 h 2162628"/>
                  <a:gd name="connsiteX1" fmla="*/ 1262743 w 2389003"/>
                  <a:gd name="connsiteY1" fmla="*/ 928914 h 2162628"/>
                  <a:gd name="connsiteX2" fmla="*/ 899886 w 2389003"/>
                  <a:gd name="connsiteY2" fmla="*/ 2162628 h 2162628"/>
                  <a:gd name="connsiteX3" fmla="*/ 0 w 2389003"/>
                  <a:gd name="connsiteY3" fmla="*/ 0 h 2162628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13544 w 2402547"/>
                  <a:gd name="connsiteY0" fmla="*/ 33885 h 2196513"/>
                  <a:gd name="connsiteX1" fmla="*/ 1029543 w 2402547"/>
                  <a:gd name="connsiteY1" fmla="*/ 1848171 h 2196513"/>
                  <a:gd name="connsiteX2" fmla="*/ 1276287 w 2402547"/>
                  <a:gd name="connsiteY2" fmla="*/ 962799 h 2196513"/>
                  <a:gd name="connsiteX3" fmla="*/ 913430 w 2402547"/>
                  <a:gd name="connsiteY3" fmla="*/ 2196513 h 2196513"/>
                  <a:gd name="connsiteX4" fmla="*/ 13544 w 2402547"/>
                  <a:gd name="connsiteY4" fmla="*/ 33885 h 2196513"/>
                  <a:gd name="connsiteX0" fmla="*/ 13544 w 2402547"/>
                  <a:gd name="connsiteY0" fmla="*/ 0 h 2162628"/>
                  <a:gd name="connsiteX1" fmla="*/ 1029543 w 2402547"/>
                  <a:gd name="connsiteY1" fmla="*/ 1814286 h 2162628"/>
                  <a:gd name="connsiteX2" fmla="*/ 1276287 w 2402547"/>
                  <a:gd name="connsiteY2" fmla="*/ 928914 h 2162628"/>
                  <a:gd name="connsiteX3" fmla="*/ 913430 w 2402547"/>
                  <a:gd name="connsiteY3" fmla="*/ 2162628 h 2162628"/>
                  <a:gd name="connsiteX4" fmla="*/ 13544 w 2402547"/>
                  <a:gd name="connsiteY4" fmla="*/ 0 h 2162628"/>
                  <a:gd name="connsiteX0" fmla="*/ 23919 w 2412922"/>
                  <a:gd name="connsiteY0" fmla="*/ 0 h 2162628"/>
                  <a:gd name="connsiteX1" fmla="*/ 1039918 w 2412922"/>
                  <a:gd name="connsiteY1" fmla="*/ 1814286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1039918 w 2412922"/>
                  <a:gd name="connsiteY1" fmla="*/ 1814286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19479 w 2408482"/>
                  <a:gd name="connsiteY0" fmla="*/ 0 h 2162628"/>
                  <a:gd name="connsiteX1" fmla="*/ 962906 w 2408482"/>
                  <a:gd name="connsiteY1" fmla="*/ 2002971 h 2162628"/>
                  <a:gd name="connsiteX2" fmla="*/ 1282222 w 2408482"/>
                  <a:gd name="connsiteY2" fmla="*/ 928914 h 2162628"/>
                  <a:gd name="connsiteX3" fmla="*/ 919365 w 2408482"/>
                  <a:gd name="connsiteY3" fmla="*/ 2162628 h 2162628"/>
                  <a:gd name="connsiteX4" fmla="*/ 19479 w 2408482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86250"/>
                  <a:gd name="connsiteY0" fmla="*/ 0 h 2162628"/>
                  <a:gd name="connsiteX1" fmla="*/ 1300606 w 2486250"/>
                  <a:gd name="connsiteY1" fmla="*/ 1857828 h 2162628"/>
                  <a:gd name="connsiteX2" fmla="*/ 1286093 w 2486250"/>
                  <a:gd name="connsiteY2" fmla="*/ 928914 h 2162628"/>
                  <a:gd name="connsiteX3" fmla="*/ 923236 w 2486250"/>
                  <a:gd name="connsiteY3" fmla="*/ 2162628 h 2162628"/>
                  <a:gd name="connsiteX4" fmla="*/ 23350 w 2486250"/>
                  <a:gd name="connsiteY4" fmla="*/ 0 h 2162628"/>
                  <a:gd name="connsiteX0" fmla="*/ 14606 w 2639499"/>
                  <a:gd name="connsiteY0" fmla="*/ 0 h 2002971"/>
                  <a:gd name="connsiteX1" fmla="*/ 1291862 w 2639499"/>
                  <a:gd name="connsiteY1" fmla="*/ 1857828 h 2002971"/>
                  <a:gd name="connsiteX2" fmla="*/ 1277349 w 2639499"/>
                  <a:gd name="connsiteY2" fmla="*/ 928914 h 2002971"/>
                  <a:gd name="connsiteX3" fmla="*/ 1277349 w 2639499"/>
                  <a:gd name="connsiteY3" fmla="*/ 2002971 h 2002971"/>
                  <a:gd name="connsiteX4" fmla="*/ 14606 w 2639499"/>
                  <a:gd name="connsiteY4" fmla="*/ 0 h 2002971"/>
                  <a:gd name="connsiteX0" fmla="*/ 15519 w 2640412"/>
                  <a:gd name="connsiteY0" fmla="*/ 0 h 2002971"/>
                  <a:gd name="connsiteX1" fmla="*/ 1292775 w 2640412"/>
                  <a:gd name="connsiteY1" fmla="*/ 1857828 h 2002971"/>
                  <a:gd name="connsiteX2" fmla="*/ 1278262 w 2640412"/>
                  <a:gd name="connsiteY2" fmla="*/ 928914 h 2002971"/>
                  <a:gd name="connsiteX3" fmla="*/ 1278262 w 2640412"/>
                  <a:gd name="connsiteY3" fmla="*/ 2002971 h 2002971"/>
                  <a:gd name="connsiteX4" fmla="*/ 15519 w 2640412"/>
                  <a:gd name="connsiteY4" fmla="*/ 0 h 2002971"/>
                  <a:gd name="connsiteX0" fmla="*/ 1221 w 2626114"/>
                  <a:gd name="connsiteY0" fmla="*/ 0 h 2002971"/>
                  <a:gd name="connsiteX1" fmla="*/ 1278477 w 2626114"/>
                  <a:gd name="connsiteY1" fmla="*/ 1857828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26114"/>
                  <a:gd name="connsiteY0" fmla="*/ 0 h 2002971"/>
                  <a:gd name="connsiteX1" fmla="*/ 1263963 w 2626114"/>
                  <a:gd name="connsiteY1" fmla="*/ 1915885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26114"/>
                  <a:gd name="connsiteY0" fmla="*/ 0 h 2002971"/>
                  <a:gd name="connsiteX1" fmla="*/ 1263963 w 2626114"/>
                  <a:gd name="connsiteY1" fmla="*/ 1915885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73855"/>
                  <a:gd name="connsiteY0" fmla="*/ 0 h 2002971"/>
                  <a:gd name="connsiteX1" fmla="*/ 1263963 w 2673855"/>
                  <a:gd name="connsiteY1" fmla="*/ 1915885 h 2002971"/>
                  <a:gd name="connsiteX2" fmla="*/ 1263964 w 2673855"/>
                  <a:gd name="connsiteY2" fmla="*/ 928914 h 2002971"/>
                  <a:gd name="connsiteX3" fmla="*/ 1263964 w 2673855"/>
                  <a:gd name="connsiteY3" fmla="*/ 2002971 h 2002971"/>
                  <a:gd name="connsiteX4" fmla="*/ 1221 w 2673855"/>
                  <a:gd name="connsiteY4" fmla="*/ 0 h 2002971"/>
                  <a:gd name="connsiteX0" fmla="*/ 1221 w 2673855"/>
                  <a:gd name="connsiteY0" fmla="*/ 0 h 2002971"/>
                  <a:gd name="connsiteX1" fmla="*/ 1263963 w 2673855"/>
                  <a:gd name="connsiteY1" fmla="*/ 1915885 h 2002971"/>
                  <a:gd name="connsiteX2" fmla="*/ 1263964 w 2673855"/>
                  <a:gd name="connsiteY2" fmla="*/ 928914 h 2002971"/>
                  <a:gd name="connsiteX3" fmla="*/ 1263964 w 2673855"/>
                  <a:gd name="connsiteY3" fmla="*/ 2002971 h 2002971"/>
                  <a:gd name="connsiteX4" fmla="*/ 1221 w 2673855"/>
                  <a:gd name="connsiteY4" fmla="*/ 0 h 2002971"/>
                  <a:gd name="connsiteX0" fmla="*/ 2037 w 2674671"/>
                  <a:gd name="connsiteY0" fmla="*/ 0 h 2002987"/>
                  <a:gd name="connsiteX1" fmla="*/ 1264779 w 2674671"/>
                  <a:gd name="connsiteY1" fmla="*/ 1915885 h 2002987"/>
                  <a:gd name="connsiteX2" fmla="*/ 1264780 w 2674671"/>
                  <a:gd name="connsiteY2" fmla="*/ 928914 h 2002987"/>
                  <a:gd name="connsiteX3" fmla="*/ 1264780 w 2674671"/>
                  <a:gd name="connsiteY3" fmla="*/ 2002971 h 2002987"/>
                  <a:gd name="connsiteX4" fmla="*/ 2037 w 2674671"/>
                  <a:gd name="connsiteY4" fmla="*/ 0 h 2002987"/>
                  <a:gd name="connsiteX0" fmla="*/ 2106 w 2674740"/>
                  <a:gd name="connsiteY0" fmla="*/ 0 h 2002971"/>
                  <a:gd name="connsiteX1" fmla="*/ 1264848 w 2674740"/>
                  <a:gd name="connsiteY1" fmla="*/ 1915885 h 2002971"/>
                  <a:gd name="connsiteX2" fmla="*/ 1264849 w 2674740"/>
                  <a:gd name="connsiteY2" fmla="*/ 928914 h 2002971"/>
                  <a:gd name="connsiteX3" fmla="*/ 1264849 w 2674740"/>
                  <a:gd name="connsiteY3" fmla="*/ 2002971 h 2002971"/>
                  <a:gd name="connsiteX4" fmla="*/ 2106 w 2674740"/>
                  <a:gd name="connsiteY4" fmla="*/ 0 h 200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4740" h="2002971">
                    <a:moveTo>
                      <a:pt x="2106" y="0"/>
                    </a:moveTo>
                    <a:cubicBezTo>
                      <a:pt x="181116" y="599924"/>
                      <a:pt x="227077" y="1673980"/>
                      <a:pt x="1264848" y="1915885"/>
                    </a:cubicBezTo>
                    <a:cubicBezTo>
                      <a:pt x="3304104" y="1838477"/>
                      <a:pt x="2474373" y="-285448"/>
                      <a:pt x="1264849" y="928914"/>
                    </a:cubicBezTo>
                    <a:cubicBezTo>
                      <a:pt x="2145382" y="-503163"/>
                      <a:pt x="3940316" y="1722362"/>
                      <a:pt x="1264849" y="2002971"/>
                    </a:cubicBezTo>
                    <a:cubicBezTo>
                      <a:pt x="340774" y="1920725"/>
                      <a:pt x="-31760" y="967619"/>
                      <a:pt x="2106" y="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9" name="Группа 8"/>
            <p:cNvGrpSpPr/>
            <p:nvPr/>
          </p:nvGrpSpPr>
          <p:grpSpPr>
            <a:xfrm>
              <a:off x="185390" y="3243716"/>
              <a:ext cx="3590585" cy="5620207"/>
              <a:chOff x="185390" y="3243716"/>
              <a:chExt cx="3590585" cy="5620207"/>
            </a:xfrm>
            <a:effectLst>
              <a:outerShdw blurRad="241300" dist="1270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0" name="Группа 9"/>
              <p:cNvGrpSpPr/>
              <p:nvPr/>
            </p:nvGrpSpPr>
            <p:grpSpPr>
              <a:xfrm rot="730301">
                <a:off x="185390" y="3243716"/>
                <a:ext cx="2537603" cy="1800200"/>
                <a:chOff x="1242309" y="3933056"/>
                <a:chExt cx="3179905" cy="2425676"/>
              </a:xfrm>
            </p:grpSpPr>
            <p:sp>
              <p:nvSpPr>
                <p:cNvPr id="15" name="Полилиния 14"/>
                <p:cNvSpPr/>
                <p:nvPr/>
              </p:nvSpPr>
              <p:spPr>
                <a:xfrm flipH="1">
                  <a:off x="1242309" y="3933056"/>
                  <a:ext cx="3179905" cy="242567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3" fmla="*/ 0 w 1009650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258839 w 1268489"/>
                    <a:gd name="connsiteY0" fmla="*/ 870320 h 870320"/>
                    <a:gd name="connsiteX1" fmla="*/ 1268489 w 1268489"/>
                    <a:gd name="connsiteY1" fmla="*/ 298820 h 870320"/>
                    <a:gd name="connsiteX2" fmla="*/ 468389 w 1268489"/>
                    <a:gd name="connsiteY2" fmla="*/ 13070 h 870320"/>
                    <a:gd name="connsiteX3" fmla="*/ 258839 w 1268489"/>
                    <a:gd name="connsiteY3" fmla="*/ 870320 h 870320"/>
                    <a:gd name="connsiteX0" fmla="*/ 258839 w 2197403"/>
                    <a:gd name="connsiteY0" fmla="*/ 2197100 h 2197100"/>
                    <a:gd name="connsiteX1" fmla="*/ 2197403 w 2197403"/>
                    <a:gd name="connsiteY1" fmla="*/ 0 h 2197100"/>
                    <a:gd name="connsiteX2" fmla="*/ 468389 w 2197403"/>
                    <a:gd name="connsiteY2" fmla="*/ 1339850 h 2197100"/>
                    <a:gd name="connsiteX3" fmla="*/ 258839 w 219740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42621 w 2481185"/>
                    <a:gd name="connsiteY0" fmla="*/ 2197100 h 2197100"/>
                    <a:gd name="connsiteX1" fmla="*/ 2481185 w 2481185"/>
                    <a:gd name="connsiteY1" fmla="*/ 0 h 2197100"/>
                    <a:gd name="connsiteX2" fmla="*/ 244171 w 2481185"/>
                    <a:gd name="connsiteY2" fmla="*/ 381907 h 2197100"/>
                    <a:gd name="connsiteX3" fmla="*/ 542621 w 2481185"/>
                    <a:gd name="connsiteY3" fmla="*/ 2197100 h 2197100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849722 w 3049543"/>
                    <a:gd name="connsiteY0" fmla="*/ 2087856 h 2087856"/>
                    <a:gd name="connsiteX1" fmla="*/ 3049543 w 3049543"/>
                    <a:gd name="connsiteY1" fmla="*/ 93956 h 2087856"/>
                    <a:gd name="connsiteX2" fmla="*/ 159386 w 3049543"/>
                    <a:gd name="connsiteY2" fmla="*/ 214606 h 2087856"/>
                    <a:gd name="connsiteX3" fmla="*/ 849722 w 3049543"/>
                    <a:gd name="connsiteY3" fmla="*/ 2087856 h 2087856"/>
                    <a:gd name="connsiteX0" fmla="*/ 849722 w 3049543"/>
                    <a:gd name="connsiteY0" fmla="*/ 2222476 h 2222476"/>
                    <a:gd name="connsiteX1" fmla="*/ 3049543 w 3049543"/>
                    <a:gd name="connsiteY1" fmla="*/ 228576 h 2222476"/>
                    <a:gd name="connsiteX2" fmla="*/ 159386 w 3049543"/>
                    <a:gd name="connsiteY2" fmla="*/ 349226 h 2222476"/>
                    <a:gd name="connsiteX3" fmla="*/ 849722 w 3049543"/>
                    <a:gd name="connsiteY3" fmla="*/ 2222476 h 22224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79905" h="2425676">
                      <a:moveTo>
                        <a:pt x="457570" y="2425676"/>
                      </a:moveTo>
                      <a:cubicBezTo>
                        <a:pt x="723363" y="1917676"/>
                        <a:pt x="971012" y="985133"/>
                        <a:pt x="3179905" y="228576"/>
                      </a:cubicBezTo>
                      <a:cubicBezTo>
                        <a:pt x="2390691" y="-65037"/>
                        <a:pt x="890276" y="-126418"/>
                        <a:pt x="289748" y="349226"/>
                      </a:cubicBezTo>
                      <a:cubicBezTo>
                        <a:pt x="-171988" y="803704"/>
                        <a:pt x="-56780" y="1797026"/>
                        <a:pt x="457570" y="242567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" name="Полилиния 15"/>
                <p:cNvSpPr/>
                <p:nvPr/>
              </p:nvSpPr>
              <p:spPr>
                <a:xfrm flipH="1">
                  <a:off x="1242309" y="4034146"/>
                  <a:ext cx="2973173" cy="232458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3" fmla="*/ 0 w 1009650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258839 w 1268489"/>
                    <a:gd name="connsiteY0" fmla="*/ 870320 h 870320"/>
                    <a:gd name="connsiteX1" fmla="*/ 1268489 w 1268489"/>
                    <a:gd name="connsiteY1" fmla="*/ 298820 h 870320"/>
                    <a:gd name="connsiteX2" fmla="*/ 468389 w 1268489"/>
                    <a:gd name="connsiteY2" fmla="*/ 13070 h 870320"/>
                    <a:gd name="connsiteX3" fmla="*/ 258839 w 1268489"/>
                    <a:gd name="connsiteY3" fmla="*/ 870320 h 870320"/>
                    <a:gd name="connsiteX0" fmla="*/ 258839 w 2197403"/>
                    <a:gd name="connsiteY0" fmla="*/ 2197100 h 2197100"/>
                    <a:gd name="connsiteX1" fmla="*/ 2197403 w 2197403"/>
                    <a:gd name="connsiteY1" fmla="*/ 0 h 2197100"/>
                    <a:gd name="connsiteX2" fmla="*/ 468389 w 2197403"/>
                    <a:gd name="connsiteY2" fmla="*/ 1339850 h 2197100"/>
                    <a:gd name="connsiteX3" fmla="*/ 258839 w 219740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42621 w 2481185"/>
                    <a:gd name="connsiteY0" fmla="*/ 2197100 h 2197100"/>
                    <a:gd name="connsiteX1" fmla="*/ 2481185 w 2481185"/>
                    <a:gd name="connsiteY1" fmla="*/ 0 h 2197100"/>
                    <a:gd name="connsiteX2" fmla="*/ 244171 w 2481185"/>
                    <a:gd name="connsiteY2" fmla="*/ 381907 h 2197100"/>
                    <a:gd name="connsiteX3" fmla="*/ 542621 w 2481185"/>
                    <a:gd name="connsiteY3" fmla="*/ 2197100 h 2197100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849722 w 3049543"/>
                    <a:gd name="connsiteY0" fmla="*/ 2087856 h 2087856"/>
                    <a:gd name="connsiteX1" fmla="*/ 3049543 w 3049543"/>
                    <a:gd name="connsiteY1" fmla="*/ 93956 h 2087856"/>
                    <a:gd name="connsiteX2" fmla="*/ 159386 w 3049543"/>
                    <a:gd name="connsiteY2" fmla="*/ 214606 h 2087856"/>
                    <a:gd name="connsiteX3" fmla="*/ 849722 w 3049543"/>
                    <a:gd name="connsiteY3" fmla="*/ 2087856 h 2087856"/>
                    <a:gd name="connsiteX0" fmla="*/ 849722 w 3049543"/>
                    <a:gd name="connsiteY0" fmla="*/ 2222476 h 2222476"/>
                    <a:gd name="connsiteX1" fmla="*/ 3049543 w 3049543"/>
                    <a:gd name="connsiteY1" fmla="*/ 228576 h 2222476"/>
                    <a:gd name="connsiteX2" fmla="*/ 159386 w 3049543"/>
                    <a:gd name="connsiteY2" fmla="*/ 349226 h 2222476"/>
                    <a:gd name="connsiteX3" fmla="*/ 849722 w 3049543"/>
                    <a:gd name="connsiteY3" fmla="*/ 2222476 h 22224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73173" h="2324586">
                      <a:moveTo>
                        <a:pt x="250838" y="2324586"/>
                      </a:moveTo>
                      <a:cubicBezTo>
                        <a:pt x="-223597" y="1061844"/>
                        <a:pt x="764280" y="-146471"/>
                        <a:pt x="2973173" y="127486"/>
                      </a:cubicBezTo>
                      <a:cubicBezTo>
                        <a:pt x="2183959" y="-166127"/>
                        <a:pt x="1162516" y="77292"/>
                        <a:pt x="561988" y="552936"/>
                      </a:cubicBezTo>
                      <a:cubicBezTo>
                        <a:pt x="100252" y="1007414"/>
                        <a:pt x="-263512" y="1695936"/>
                        <a:pt x="250838" y="232458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1" name="Группа 10"/>
              <p:cNvGrpSpPr/>
              <p:nvPr/>
            </p:nvGrpSpPr>
            <p:grpSpPr>
              <a:xfrm rot="3587098" flipH="1">
                <a:off x="687085" y="5581915"/>
                <a:ext cx="2537603" cy="1800200"/>
                <a:chOff x="1242309" y="3933056"/>
                <a:chExt cx="3179905" cy="2425676"/>
              </a:xfrm>
            </p:grpSpPr>
            <p:sp>
              <p:nvSpPr>
                <p:cNvPr id="13" name="Полилиния 12"/>
                <p:cNvSpPr/>
                <p:nvPr/>
              </p:nvSpPr>
              <p:spPr>
                <a:xfrm flipH="1">
                  <a:off x="1242309" y="3933056"/>
                  <a:ext cx="3179905" cy="242567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3" fmla="*/ 0 w 1009650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258839 w 1268489"/>
                    <a:gd name="connsiteY0" fmla="*/ 870320 h 870320"/>
                    <a:gd name="connsiteX1" fmla="*/ 1268489 w 1268489"/>
                    <a:gd name="connsiteY1" fmla="*/ 298820 h 870320"/>
                    <a:gd name="connsiteX2" fmla="*/ 468389 w 1268489"/>
                    <a:gd name="connsiteY2" fmla="*/ 13070 h 870320"/>
                    <a:gd name="connsiteX3" fmla="*/ 258839 w 1268489"/>
                    <a:gd name="connsiteY3" fmla="*/ 870320 h 870320"/>
                    <a:gd name="connsiteX0" fmla="*/ 258839 w 2197403"/>
                    <a:gd name="connsiteY0" fmla="*/ 2197100 h 2197100"/>
                    <a:gd name="connsiteX1" fmla="*/ 2197403 w 2197403"/>
                    <a:gd name="connsiteY1" fmla="*/ 0 h 2197100"/>
                    <a:gd name="connsiteX2" fmla="*/ 468389 w 2197403"/>
                    <a:gd name="connsiteY2" fmla="*/ 1339850 h 2197100"/>
                    <a:gd name="connsiteX3" fmla="*/ 258839 w 219740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42621 w 2481185"/>
                    <a:gd name="connsiteY0" fmla="*/ 2197100 h 2197100"/>
                    <a:gd name="connsiteX1" fmla="*/ 2481185 w 2481185"/>
                    <a:gd name="connsiteY1" fmla="*/ 0 h 2197100"/>
                    <a:gd name="connsiteX2" fmla="*/ 244171 w 2481185"/>
                    <a:gd name="connsiteY2" fmla="*/ 381907 h 2197100"/>
                    <a:gd name="connsiteX3" fmla="*/ 542621 w 2481185"/>
                    <a:gd name="connsiteY3" fmla="*/ 2197100 h 2197100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849722 w 3049543"/>
                    <a:gd name="connsiteY0" fmla="*/ 2087856 h 2087856"/>
                    <a:gd name="connsiteX1" fmla="*/ 3049543 w 3049543"/>
                    <a:gd name="connsiteY1" fmla="*/ 93956 h 2087856"/>
                    <a:gd name="connsiteX2" fmla="*/ 159386 w 3049543"/>
                    <a:gd name="connsiteY2" fmla="*/ 214606 h 2087856"/>
                    <a:gd name="connsiteX3" fmla="*/ 849722 w 3049543"/>
                    <a:gd name="connsiteY3" fmla="*/ 2087856 h 2087856"/>
                    <a:gd name="connsiteX0" fmla="*/ 849722 w 3049543"/>
                    <a:gd name="connsiteY0" fmla="*/ 2222476 h 2222476"/>
                    <a:gd name="connsiteX1" fmla="*/ 3049543 w 3049543"/>
                    <a:gd name="connsiteY1" fmla="*/ 228576 h 2222476"/>
                    <a:gd name="connsiteX2" fmla="*/ 159386 w 3049543"/>
                    <a:gd name="connsiteY2" fmla="*/ 349226 h 2222476"/>
                    <a:gd name="connsiteX3" fmla="*/ 849722 w 3049543"/>
                    <a:gd name="connsiteY3" fmla="*/ 2222476 h 22224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79905" h="2425676">
                      <a:moveTo>
                        <a:pt x="457570" y="2425676"/>
                      </a:moveTo>
                      <a:cubicBezTo>
                        <a:pt x="723363" y="1917676"/>
                        <a:pt x="971012" y="985133"/>
                        <a:pt x="3179905" y="228576"/>
                      </a:cubicBezTo>
                      <a:cubicBezTo>
                        <a:pt x="2390691" y="-65037"/>
                        <a:pt x="890276" y="-126418"/>
                        <a:pt x="289748" y="349226"/>
                      </a:cubicBezTo>
                      <a:cubicBezTo>
                        <a:pt x="-171988" y="803704"/>
                        <a:pt x="-56780" y="1797026"/>
                        <a:pt x="457570" y="242567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" name="Полилиния 13"/>
                <p:cNvSpPr/>
                <p:nvPr/>
              </p:nvSpPr>
              <p:spPr>
                <a:xfrm flipH="1">
                  <a:off x="1242309" y="4034146"/>
                  <a:ext cx="2973173" cy="232458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3" fmla="*/ 0 w 1009650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258839 w 1268489"/>
                    <a:gd name="connsiteY0" fmla="*/ 870320 h 870320"/>
                    <a:gd name="connsiteX1" fmla="*/ 1268489 w 1268489"/>
                    <a:gd name="connsiteY1" fmla="*/ 298820 h 870320"/>
                    <a:gd name="connsiteX2" fmla="*/ 468389 w 1268489"/>
                    <a:gd name="connsiteY2" fmla="*/ 13070 h 870320"/>
                    <a:gd name="connsiteX3" fmla="*/ 258839 w 1268489"/>
                    <a:gd name="connsiteY3" fmla="*/ 870320 h 870320"/>
                    <a:gd name="connsiteX0" fmla="*/ 258839 w 2197403"/>
                    <a:gd name="connsiteY0" fmla="*/ 2197100 h 2197100"/>
                    <a:gd name="connsiteX1" fmla="*/ 2197403 w 2197403"/>
                    <a:gd name="connsiteY1" fmla="*/ 0 h 2197100"/>
                    <a:gd name="connsiteX2" fmla="*/ 468389 w 2197403"/>
                    <a:gd name="connsiteY2" fmla="*/ 1339850 h 2197100"/>
                    <a:gd name="connsiteX3" fmla="*/ 258839 w 219740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42621 w 2481185"/>
                    <a:gd name="connsiteY0" fmla="*/ 2197100 h 2197100"/>
                    <a:gd name="connsiteX1" fmla="*/ 2481185 w 2481185"/>
                    <a:gd name="connsiteY1" fmla="*/ 0 h 2197100"/>
                    <a:gd name="connsiteX2" fmla="*/ 244171 w 2481185"/>
                    <a:gd name="connsiteY2" fmla="*/ 381907 h 2197100"/>
                    <a:gd name="connsiteX3" fmla="*/ 542621 w 2481185"/>
                    <a:gd name="connsiteY3" fmla="*/ 2197100 h 2197100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849722 w 3049543"/>
                    <a:gd name="connsiteY0" fmla="*/ 2087856 h 2087856"/>
                    <a:gd name="connsiteX1" fmla="*/ 3049543 w 3049543"/>
                    <a:gd name="connsiteY1" fmla="*/ 93956 h 2087856"/>
                    <a:gd name="connsiteX2" fmla="*/ 159386 w 3049543"/>
                    <a:gd name="connsiteY2" fmla="*/ 214606 h 2087856"/>
                    <a:gd name="connsiteX3" fmla="*/ 849722 w 3049543"/>
                    <a:gd name="connsiteY3" fmla="*/ 2087856 h 2087856"/>
                    <a:gd name="connsiteX0" fmla="*/ 849722 w 3049543"/>
                    <a:gd name="connsiteY0" fmla="*/ 2222476 h 2222476"/>
                    <a:gd name="connsiteX1" fmla="*/ 3049543 w 3049543"/>
                    <a:gd name="connsiteY1" fmla="*/ 228576 h 2222476"/>
                    <a:gd name="connsiteX2" fmla="*/ 159386 w 3049543"/>
                    <a:gd name="connsiteY2" fmla="*/ 349226 h 2222476"/>
                    <a:gd name="connsiteX3" fmla="*/ 849722 w 3049543"/>
                    <a:gd name="connsiteY3" fmla="*/ 2222476 h 22224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73173" h="2324586">
                      <a:moveTo>
                        <a:pt x="250838" y="2324586"/>
                      </a:moveTo>
                      <a:cubicBezTo>
                        <a:pt x="-223597" y="1061844"/>
                        <a:pt x="764280" y="-146471"/>
                        <a:pt x="2973173" y="127486"/>
                      </a:cubicBezTo>
                      <a:cubicBezTo>
                        <a:pt x="2183959" y="-166127"/>
                        <a:pt x="1162516" y="77292"/>
                        <a:pt x="561988" y="552936"/>
                      </a:cubicBezTo>
                      <a:cubicBezTo>
                        <a:pt x="100252" y="1007414"/>
                        <a:pt x="-263512" y="1695936"/>
                        <a:pt x="250838" y="232458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2" name="Полилиния 11"/>
              <p:cNvSpPr/>
              <p:nvPr/>
            </p:nvSpPr>
            <p:spPr>
              <a:xfrm rot="7992440" flipV="1">
                <a:off x="-100822" y="4987126"/>
                <a:ext cx="4907839" cy="2845755"/>
              </a:xfrm>
              <a:custGeom>
                <a:avLst/>
                <a:gdLst>
                  <a:gd name="connsiteX0" fmla="*/ 0 w 1009650"/>
                  <a:gd name="connsiteY0" fmla="*/ 857250 h 857250"/>
                  <a:gd name="connsiteX1" fmla="*/ 1009650 w 1009650"/>
                  <a:gd name="connsiteY1" fmla="*/ 285750 h 857250"/>
                  <a:gd name="connsiteX2" fmla="*/ 209550 w 1009650"/>
                  <a:gd name="connsiteY2" fmla="*/ 0 h 857250"/>
                  <a:gd name="connsiteX0" fmla="*/ 0 w 1009650"/>
                  <a:gd name="connsiteY0" fmla="*/ 857250 h 857250"/>
                  <a:gd name="connsiteX1" fmla="*/ 1009650 w 1009650"/>
                  <a:gd name="connsiteY1" fmla="*/ 285750 h 857250"/>
                  <a:gd name="connsiteX2" fmla="*/ 209550 w 1009650"/>
                  <a:gd name="connsiteY2" fmla="*/ 0 h 857250"/>
                  <a:gd name="connsiteX3" fmla="*/ 0 w 1009650"/>
                  <a:gd name="connsiteY3" fmla="*/ 857250 h 857250"/>
                  <a:gd name="connsiteX0" fmla="*/ 195726 w 1205376"/>
                  <a:gd name="connsiteY0" fmla="*/ 857250 h 857250"/>
                  <a:gd name="connsiteX1" fmla="*/ 1205376 w 1205376"/>
                  <a:gd name="connsiteY1" fmla="*/ 285750 h 857250"/>
                  <a:gd name="connsiteX2" fmla="*/ 405276 w 1205376"/>
                  <a:gd name="connsiteY2" fmla="*/ 0 h 857250"/>
                  <a:gd name="connsiteX3" fmla="*/ 195726 w 1205376"/>
                  <a:gd name="connsiteY3" fmla="*/ 857250 h 857250"/>
                  <a:gd name="connsiteX0" fmla="*/ 195726 w 1205376"/>
                  <a:gd name="connsiteY0" fmla="*/ 857250 h 857250"/>
                  <a:gd name="connsiteX1" fmla="*/ 1205376 w 1205376"/>
                  <a:gd name="connsiteY1" fmla="*/ 285750 h 857250"/>
                  <a:gd name="connsiteX2" fmla="*/ 405276 w 1205376"/>
                  <a:gd name="connsiteY2" fmla="*/ 0 h 857250"/>
                  <a:gd name="connsiteX3" fmla="*/ 195726 w 1205376"/>
                  <a:gd name="connsiteY3" fmla="*/ 857250 h 857250"/>
                  <a:gd name="connsiteX0" fmla="*/ 258839 w 1268489"/>
                  <a:gd name="connsiteY0" fmla="*/ 870320 h 870320"/>
                  <a:gd name="connsiteX1" fmla="*/ 1268489 w 1268489"/>
                  <a:gd name="connsiteY1" fmla="*/ 298820 h 870320"/>
                  <a:gd name="connsiteX2" fmla="*/ 468389 w 1268489"/>
                  <a:gd name="connsiteY2" fmla="*/ 13070 h 870320"/>
                  <a:gd name="connsiteX3" fmla="*/ 258839 w 1268489"/>
                  <a:gd name="connsiteY3" fmla="*/ 870320 h 870320"/>
                  <a:gd name="connsiteX0" fmla="*/ 258839 w 2197403"/>
                  <a:gd name="connsiteY0" fmla="*/ 2197100 h 2197100"/>
                  <a:gd name="connsiteX1" fmla="*/ 2197403 w 2197403"/>
                  <a:gd name="connsiteY1" fmla="*/ 0 h 2197100"/>
                  <a:gd name="connsiteX2" fmla="*/ 468389 w 2197403"/>
                  <a:gd name="connsiteY2" fmla="*/ 1339850 h 2197100"/>
                  <a:gd name="connsiteX3" fmla="*/ 258839 w 2197403"/>
                  <a:gd name="connsiteY3" fmla="*/ 2197100 h 2197100"/>
                  <a:gd name="connsiteX0" fmla="*/ 504279 w 2442843"/>
                  <a:gd name="connsiteY0" fmla="*/ 2197100 h 2197100"/>
                  <a:gd name="connsiteX1" fmla="*/ 2442843 w 2442843"/>
                  <a:gd name="connsiteY1" fmla="*/ 0 h 2197100"/>
                  <a:gd name="connsiteX2" fmla="*/ 205829 w 2442843"/>
                  <a:gd name="connsiteY2" fmla="*/ 381907 h 2197100"/>
                  <a:gd name="connsiteX3" fmla="*/ 504279 w 2442843"/>
                  <a:gd name="connsiteY3" fmla="*/ 2197100 h 2197100"/>
                  <a:gd name="connsiteX0" fmla="*/ 504279 w 2442843"/>
                  <a:gd name="connsiteY0" fmla="*/ 2197100 h 2197100"/>
                  <a:gd name="connsiteX1" fmla="*/ 2442843 w 2442843"/>
                  <a:gd name="connsiteY1" fmla="*/ 0 h 2197100"/>
                  <a:gd name="connsiteX2" fmla="*/ 205829 w 2442843"/>
                  <a:gd name="connsiteY2" fmla="*/ 381907 h 2197100"/>
                  <a:gd name="connsiteX3" fmla="*/ 504279 w 2442843"/>
                  <a:gd name="connsiteY3" fmla="*/ 2197100 h 2197100"/>
                  <a:gd name="connsiteX0" fmla="*/ 542621 w 2481185"/>
                  <a:gd name="connsiteY0" fmla="*/ 2197100 h 2197100"/>
                  <a:gd name="connsiteX1" fmla="*/ 2481185 w 2481185"/>
                  <a:gd name="connsiteY1" fmla="*/ 0 h 2197100"/>
                  <a:gd name="connsiteX2" fmla="*/ 244171 w 2481185"/>
                  <a:gd name="connsiteY2" fmla="*/ 381907 h 2197100"/>
                  <a:gd name="connsiteX3" fmla="*/ 542621 w 2481185"/>
                  <a:gd name="connsiteY3" fmla="*/ 2197100 h 2197100"/>
                  <a:gd name="connsiteX0" fmla="*/ 542621 w 2742442"/>
                  <a:gd name="connsiteY0" fmla="*/ 2047245 h 2047245"/>
                  <a:gd name="connsiteX1" fmla="*/ 2742442 w 2742442"/>
                  <a:gd name="connsiteY1" fmla="*/ 53345 h 2047245"/>
                  <a:gd name="connsiteX2" fmla="*/ 244171 w 2742442"/>
                  <a:gd name="connsiteY2" fmla="*/ 232052 h 2047245"/>
                  <a:gd name="connsiteX3" fmla="*/ 542621 w 2742442"/>
                  <a:gd name="connsiteY3" fmla="*/ 2047245 h 2047245"/>
                  <a:gd name="connsiteX0" fmla="*/ 542621 w 2742442"/>
                  <a:gd name="connsiteY0" fmla="*/ 2047245 h 2047245"/>
                  <a:gd name="connsiteX1" fmla="*/ 2742442 w 2742442"/>
                  <a:gd name="connsiteY1" fmla="*/ 53345 h 2047245"/>
                  <a:gd name="connsiteX2" fmla="*/ 244171 w 2742442"/>
                  <a:gd name="connsiteY2" fmla="*/ 232052 h 2047245"/>
                  <a:gd name="connsiteX3" fmla="*/ 542621 w 2742442"/>
                  <a:gd name="connsiteY3" fmla="*/ 2047245 h 2047245"/>
                  <a:gd name="connsiteX0" fmla="*/ 849722 w 3049543"/>
                  <a:gd name="connsiteY0" fmla="*/ 2087856 h 2087856"/>
                  <a:gd name="connsiteX1" fmla="*/ 3049543 w 3049543"/>
                  <a:gd name="connsiteY1" fmla="*/ 93956 h 2087856"/>
                  <a:gd name="connsiteX2" fmla="*/ 159386 w 3049543"/>
                  <a:gd name="connsiteY2" fmla="*/ 214606 h 2087856"/>
                  <a:gd name="connsiteX3" fmla="*/ 849722 w 3049543"/>
                  <a:gd name="connsiteY3" fmla="*/ 2087856 h 2087856"/>
                  <a:gd name="connsiteX0" fmla="*/ 849722 w 3049543"/>
                  <a:gd name="connsiteY0" fmla="*/ 2222476 h 2222476"/>
                  <a:gd name="connsiteX1" fmla="*/ 3049543 w 3049543"/>
                  <a:gd name="connsiteY1" fmla="*/ 228576 h 2222476"/>
                  <a:gd name="connsiteX2" fmla="*/ 159386 w 3049543"/>
                  <a:gd name="connsiteY2" fmla="*/ 349226 h 2222476"/>
                  <a:gd name="connsiteX3" fmla="*/ 849722 w 3049543"/>
                  <a:gd name="connsiteY3" fmla="*/ 2222476 h 2222476"/>
                  <a:gd name="connsiteX0" fmla="*/ 457570 w 3179905"/>
                  <a:gd name="connsiteY0" fmla="*/ 2425676 h 2425676"/>
                  <a:gd name="connsiteX1" fmla="*/ 3179905 w 3179905"/>
                  <a:gd name="connsiteY1" fmla="*/ 228576 h 2425676"/>
                  <a:gd name="connsiteX2" fmla="*/ 289748 w 3179905"/>
                  <a:gd name="connsiteY2" fmla="*/ 349226 h 2425676"/>
                  <a:gd name="connsiteX3" fmla="*/ 457570 w 3179905"/>
                  <a:gd name="connsiteY3" fmla="*/ 2425676 h 2425676"/>
                  <a:gd name="connsiteX0" fmla="*/ 457570 w 3179905"/>
                  <a:gd name="connsiteY0" fmla="*/ 2425676 h 2425676"/>
                  <a:gd name="connsiteX1" fmla="*/ 3179905 w 3179905"/>
                  <a:gd name="connsiteY1" fmla="*/ 228576 h 2425676"/>
                  <a:gd name="connsiteX2" fmla="*/ 289748 w 3179905"/>
                  <a:gd name="connsiteY2" fmla="*/ 349226 h 2425676"/>
                  <a:gd name="connsiteX3" fmla="*/ 457570 w 3179905"/>
                  <a:gd name="connsiteY3" fmla="*/ 2425676 h 2425676"/>
                  <a:gd name="connsiteX0" fmla="*/ 250838 w 2973173"/>
                  <a:gd name="connsiteY0" fmla="*/ 2324586 h 2324586"/>
                  <a:gd name="connsiteX1" fmla="*/ 2973173 w 2973173"/>
                  <a:gd name="connsiteY1" fmla="*/ 127486 h 2324586"/>
                  <a:gd name="connsiteX2" fmla="*/ 561988 w 2973173"/>
                  <a:gd name="connsiteY2" fmla="*/ 552936 h 2324586"/>
                  <a:gd name="connsiteX3" fmla="*/ 250838 w 2973173"/>
                  <a:gd name="connsiteY3" fmla="*/ 2324586 h 2324586"/>
                  <a:gd name="connsiteX0" fmla="*/ 250838 w 2973173"/>
                  <a:gd name="connsiteY0" fmla="*/ 2324586 h 2324586"/>
                  <a:gd name="connsiteX1" fmla="*/ 2973173 w 2973173"/>
                  <a:gd name="connsiteY1" fmla="*/ 127486 h 2324586"/>
                  <a:gd name="connsiteX2" fmla="*/ 561988 w 2973173"/>
                  <a:gd name="connsiteY2" fmla="*/ 552936 h 2324586"/>
                  <a:gd name="connsiteX3" fmla="*/ 250838 w 2973173"/>
                  <a:gd name="connsiteY3" fmla="*/ 2324586 h 2324586"/>
                  <a:gd name="connsiteX0" fmla="*/ 250838 w 2973173"/>
                  <a:gd name="connsiteY0" fmla="*/ 2324586 h 2324586"/>
                  <a:gd name="connsiteX1" fmla="*/ 2973173 w 2973173"/>
                  <a:gd name="connsiteY1" fmla="*/ 127486 h 2324586"/>
                  <a:gd name="connsiteX2" fmla="*/ 561988 w 2973173"/>
                  <a:gd name="connsiteY2" fmla="*/ 552936 h 2324586"/>
                  <a:gd name="connsiteX3" fmla="*/ 250838 w 2973173"/>
                  <a:gd name="connsiteY3" fmla="*/ 2324586 h 2324586"/>
                  <a:gd name="connsiteX0" fmla="*/ 250838 w 2973173"/>
                  <a:gd name="connsiteY0" fmla="*/ 2324586 h 2324586"/>
                  <a:gd name="connsiteX1" fmla="*/ 2973173 w 2973173"/>
                  <a:gd name="connsiteY1" fmla="*/ 127486 h 2324586"/>
                  <a:gd name="connsiteX2" fmla="*/ 561988 w 2973173"/>
                  <a:gd name="connsiteY2" fmla="*/ 552936 h 2324586"/>
                  <a:gd name="connsiteX3" fmla="*/ 250838 w 2973173"/>
                  <a:gd name="connsiteY3" fmla="*/ 2324586 h 2324586"/>
                  <a:gd name="connsiteX0" fmla="*/ 250838 w 2973173"/>
                  <a:gd name="connsiteY0" fmla="*/ 2324586 h 2324586"/>
                  <a:gd name="connsiteX1" fmla="*/ 2973173 w 2973173"/>
                  <a:gd name="connsiteY1" fmla="*/ 127486 h 2324586"/>
                  <a:gd name="connsiteX2" fmla="*/ 561988 w 2973173"/>
                  <a:gd name="connsiteY2" fmla="*/ 552936 h 2324586"/>
                  <a:gd name="connsiteX3" fmla="*/ 250838 w 2973173"/>
                  <a:gd name="connsiteY3" fmla="*/ 2324586 h 2324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73173" h="2324586">
                    <a:moveTo>
                      <a:pt x="250838" y="2324586"/>
                    </a:moveTo>
                    <a:cubicBezTo>
                      <a:pt x="237998" y="899249"/>
                      <a:pt x="764280" y="-146471"/>
                      <a:pt x="2973173" y="127486"/>
                    </a:cubicBezTo>
                    <a:cubicBezTo>
                      <a:pt x="2183959" y="-166127"/>
                      <a:pt x="1162516" y="77292"/>
                      <a:pt x="561988" y="552936"/>
                    </a:cubicBezTo>
                    <a:cubicBezTo>
                      <a:pt x="100252" y="1007414"/>
                      <a:pt x="-263512" y="1695936"/>
                      <a:pt x="250838" y="2324586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1" name="Группа 26"/>
          <p:cNvGrpSpPr>
            <a:grpSpLocks/>
          </p:cNvGrpSpPr>
          <p:nvPr/>
        </p:nvGrpSpPr>
        <p:grpSpPr bwMode="auto">
          <a:xfrm rot="7987570">
            <a:off x="2709069" y="6420644"/>
            <a:ext cx="307975" cy="449263"/>
            <a:chOff x="2857488" y="4883951"/>
            <a:chExt cx="571504" cy="903297"/>
          </a:xfrm>
        </p:grpSpPr>
        <p:sp>
          <p:nvSpPr>
            <p:cNvPr id="22" name="Овал 21"/>
            <p:cNvSpPr/>
            <p:nvPr/>
          </p:nvSpPr>
          <p:spPr>
            <a:xfrm>
              <a:off x="3002373" y="4955611"/>
              <a:ext cx="285753" cy="14363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3" name="Овал 22">
              <a:hlinkClick r:id="" action="ppaction://hlinkshowjump?jump=nextslide"/>
            </p:cNvPr>
            <p:cNvSpPr/>
            <p:nvPr/>
          </p:nvSpPr>
          <p:spPr>
            <a:xfrm>
              <a:off x="2857488" y="5000636"/>
              <a:ext cx="571504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63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plastic">
              <a:bevelT w="26035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24" name="Прямая соединительная линия 23"/>
            <p:cNvCxnSpPr>
              <a:stCxn id="29" idx="0"/>
              <a:endCxn id="29" idx="4"/>
            </p:cNvCxnSpPr>
            <p:nvPr/>
          </p:nvCxnSpPr>
          <p:spPr>
            <a:xfrm rot="16200000" flipH="1">
              <a:off x="2749877" y="5395414"/>
              <a:ext cx="78519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Овал 24"/>
            <p:cNvSpPr/>
            <p:nvPr/>
          </p:nvSpPr>
          <p:spPr>
            <a:xfrm>
              <a:off x="3067407" y="4883671"/>
              <a:ext cx="141403" cy="70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6" name="Овал 25"/>
            <p:cNvSpPr/>
            <p:nvPr/>
          </p:nvSpPr>
          <p:spPr>
            <a:xfrm>
              <a:off x="3002108" y="5143844"/>
              <a:ext cx="70702" cy="7341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7" name="Овал 26"/>
            <p:cNvSpPr/>
            <p:nvPr/>
          </p:nvSpPr>
          <p:spPr>
            <a:xfrm>
              <a:off x="2927571" y="5287375"/>
              <a:ext cx="73648" cy="70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8" name="Овал 27"/>
            <p:cNvSpPr/>
            <p:nvPr/>
          </p:nvSpPr>
          <p:spPr>
            <a:xfrm>
              <a:off x="2927378" y="5431893"/>
              <a:ext cx="73646" cy="70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9" name="Овал 28"/>
            <p:cNvSpPr/>
            <p:nvPr/>
          </p:nvSpPr>
          <p:spPr>
            <a:xfrm>
              <a:off x="3000651" y="5573316"/>
              <a:ext cx="70702" cy="70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0" name="Овал 29"/>
            <p:cNvSpPr/>
            <p:nvPr/>
          </p:nvSpPr>
          <p:spPr>
            <a:xfrm>
              <a:off x="3214070" y="5150282"/>
              <a:ext cx="73648" cy="734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1" name="Овал 30"/>
            <p:cNvSpPr/>
            <p:nvPr/>
          </p:nvSpPr>
          <p:spPr>
            <a:xfrm>
              <a:off x="3286474" y="5287625"/>
              <a:ext cx="70702" cy="70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2" name="Овал 31"/>
            <p:cNvSpPr/>
            <p:nvPr/>
          </p:nvSpPr>
          <p:spPr>
            <a:xfrm>
              <a:off x="3286415" y="5427631"/>
              <a:ext cx="70702" cy="70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3" name="Овал 32"/>
            <p:cNvSpPr/>
            <p:nvPr/>
          </p:nvSpPr>
          <p:spPr>
            <a:xfrm>
              <a:off x="3214764" y="5577572"/>
              <a:ext cx="73646" cy="70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Группа 39"/>
          <p:cNvGrpSpPr>
            <a:grpSpLocks/>
          </p:cNvGrpSpPr>
          <p:nvPr/>
        </p:nvGrpSpPr>
        <p:grpSpPr bwMode="auto">
          <a:xfrm rot="-7840260">
            <a:off x="128587" y="6346826"/>
            <a:ext cx="307975" cy="450850"/>
            <a:chOff x="2857488" y="4883951"/>
            <a:chExt cx="571504" cy="903297"/>
          </a:xfrm>
        </p:grpSpPr>
        <p:sp>
          <p:nvSpPr>
            <p:cNvPr id="35" name="Овал 34"/>
            <p:cNvSpPr/>
            <p:nvPr/>
          </p:nvSpPr>
          <p:spPr>
            <a:xfrm>
              <a:off x="3063198" y="4938624"/>
              <a:ext cx="285753" cy="1431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6" name="Овал 35">
              <a:hlinkClick r:id="" action="ppaction://hlinkshowjump?jump=previousslide"/>
            </p:cNvPr>
            <p:cNvSpPr/>
            <p:nvPr/>
          </p:nvSpPr>
          <p:spPr>
            <a:xfrm>
              <a:off x="2857488" y="5000636"/>
              <a:ext cx="571504" cy="785818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plastic">
              <a:bevelT w="26035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37" name="Прямая соединительная линия 36"/>
            <p:cNvCxnSpPr>
              <a:stCxn id="42" idx="0"/>
              <a:endCxn id="42" idx="4"/>
            </p:cNvCxnSpPr>
            <p:nvPr/>
          </p:nvCxnSpPr>
          <p:spPr>
            <a:xfrm rot="16200000" flipH="1">
              <a:off x="2757716" y="5394777"/>
              <a:ext cx="78561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Овал 37"/>
            <p:cNvSpPr/>
            <p:nvPr/>
          </p:nvSpPr>
          <p:spPr>
            <a:xfrm>
              <a:off x="3070453" y="4883524"/>
              <a:ext cx="141403" cy="699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9" name="Овал 38"/>
            <p:cNvSpPr/>
            <p:nvPr/>
          </p:nvSpPr>
          <p:spPr>
            <a:xfrm>
              <a:off x="3002940" y="5144544"/>
              <a:ext cx="70702" cy="699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0" name="Овал 39"/>
            <p:cNvSpPr/>
            <p:nvPr/>
          </p:nvSpPr>
          <p:spPr>
            <a:xfrm>
              <a:off x="2974945" y="5287679"/>
              <a:ext cx="73648" cy="699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1" name="Овал 40"/>
            <p:cNvSpPr/>
            <p:nvPr/>
          </p:nvSpPr>
          <p:spPr>
            <a:xfrm>
              <a:off x="2991066" y="5441526"/>
              <a:ext cx="73648" cy="731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2" name="Овал 41"/>
            <p:cNvSpPr/>
            <p:nvPr/>
          </p:nvSpPr>
          <p:spPr>
            <a:xfrm>
              <a:off x="3038245" y="5571991"/>
              <a:ext cx="70702" cy="7315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3" name="Овал 42"/>
            <p:cNvSpPr/>
            <p:nvPr/>
          </p:nvSpPr>
          <p:spPr>
            <a:xfrm>
              <a:off x="3263640" y="5144542"/>
              <a:ext cx="73646" cy="699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4" name="Овал 43"/>
            <p:cNvSpPr/>
            <p:nvPr/>
          </p:nvSpPr>
          <p:spPr>
            <a:xfrm>
              <a:off x="3288757" y="5288089"/>
              <a:ext cx="70702" cy="699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5" name="Овал 44"/>
            <p:cNvSpPr/>
            <p:nvPr/>
          </p:nvSpPr>
          <p:spPr>
            <a:xfrm>
              <a:off x="3322785" y="5429196"/>
              <a:ext cx="70702" cy="731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6" name="Овал 45"/>
            <p:cNvSpPr/>
            <p:nvPr/>
          </p:nvSpPr>
          <p:spPr>
            <a:xfrm>
              <a:off x="3278802" y="5582657"/>
              <a:ext cx="73646" cy="731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47" name="Группа 52"/>
          <p:cNvGrpSpPr>
            <a:grpSpLocks/>
          </p:cNvGrpSpPr>
          <p:nvPr/>
        </p:nvGrpSpPr>
        <p:grpSpPr bwMode="auto">
          <a:xfrm rot="4965394">
            <a:off x="8589169" y="103982"/>
            <a:ext cx="306387" cy="450850"/>
            <a:chOff x="2857488" y="4883951"/>
            <a:chExt cx="571504" cy="903297"/>
          </a:xfrm>
        </p:grpSpPr>
        <p:sp>
          <p:nvSpPr>
            <p:cNvPr id="48" name="Овал 47"/>
            <p:cNvSpPr/>
            <p:nvPr/>
          </p:nvSpPr>
          <p:spPr>
            <a:xfrm>
              <a:off x="2981232" y="4990599"/>
              <a:ext cx="287234" cy="14312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9" name="Овал 48">
              <a:hlinkClick r:id="" action="ppaction://hlinkshowjump?jump=endshow"/>
            </p:cNvPr>
            <p:cNvSpPr/>
            <p:nvPr/>
          </p:nvSpPr>
          <p:spPr>
            <a:xfrm>
              <a:off x="2857488" y="5000636"/>
              <a:ext cx="571504" cy="785818"/>
            </a:xfrm>
            <a:prstGeom prst="ellipse">
              <a:avLst/>
            </a:prstGeom>
            <a:solidFill>
              <a:srgbClr val="A50021"/>
            </a:solidFill>
            <a:ln w="63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plastic">
              <a:bevelT w="26035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50" name="Прямая соединительная линия 49"/>
            <p:cNvCxnSpPr>
              <a:stCxn id="55" idx="0"/>
              <a:endCxn id="55" idx="4"/>
            </p:cNvCxnSpPr>
            <p:nvPr/>
          </p:nvCxnSpPr>
          <p:spPr>
            <a:xfrm rot="16200000" flipH="1">
              <a:off x="2733493" y="5452038"/>
              <a:ext cx="785615" cy="29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Овал 50"/>
            <p:cNvSpPr/>
            <p:nvPr/>
          </p:nvSpPr>
          <p:spPr>
            <a:xfrm>
              <a:off x="3045751" y="4905847"/>
              <a:ext cx="142136" cy="699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2" name="Овал 51"/>
            <p:cNvSpPr/>
            <p:nvPr/>
          </p:nvSpPr>
          <p:spPr>
            <a:xfrm>
              <a:off x="2986367" y="5178241"/>
              <a:ext cx="71068" cy="699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3" name="Овал 52"/>
            <p:cNvSpPr/>
            <p:nvPr/>
          </p:nvSpPr>
          <p:spPr>
            <a:xfrm>
              <a:off x="2904940" y="5311405"/>
              <a:ext cx="71068" cy="699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4" name="Овал 53"/>
            <p:cNvSpPr/>
            <p:nvPr/>
          </p:nvSpPr>
          <p:spPr>
            <a:xfrm>
              <a:off x="2906650" y="5471962"/>
              <a:ext cx="71068" cy="7315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5" name="Овал 54"/>
            <p:cNvSpPr/>
            <p:nvPr/>
          </p:nvSpPr>
          <p:spPr>
            <a:xfrm>
              <a:off x="2981285" y="5623225"/>
              <a:ext cx="71068" cy="7315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6" name="Овал 55"/>
            <p:cNvSpPr/>
            <p:nvPr/>
          </p:nvSpPr>
          <p:spPr>
            <a:xfrm>
              <a:off x="3182908" y="5156980"/>
              <a:ext cx="71068" cy="699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7" name="Овал 56"/>
            <p:cNvSpPr/>
            <p:nvPr/>
          </p:nvSpPr>
          <p:spPr>
            <a:xfrm>
              <a:off x="3266356" y="5309446"/>
              <a:ext cx="71068" cy="699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8" name="Овал 57"/>
            <p:cNvSpPr/>
            <p:nvPr/>
          </p:nvSpPr>
          <p:spPr>
            <a:xfrm>
              <a:off x="3266943" y="5479467"/>
              <a:ext cx="71068" cy="731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9" name="Овал 58"/>
            <p:cNvSpPr/>
            <p:nvPr/>
          </p:nvSpPr>
          <p:spPr>
            <a:xfrm>
              <a:off x="3189525" y="5629208"/>
              <a:ext cx="71068" cy="731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33" y="44624"/>
            <a:ext cx="6060035" cy="1224136"/>
          </a:xfrm>
        </p:spPr>
        <p:txBody>
          <a:bodyPr rtlCol="0">
            <a:normAutofit/>
          </a:bodyPr>
          <a:lstStyle>
            <a:lvl1pPr>
              <a:defRPr lang="ru-RU" b="1" cap="none" spc="300">
                <a:ln w="1143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0948" y="2231840"/>
            <a:ext cx="8229600" cy="4234233"/>
          </a:xfrm>
          <a:solidFill>
            <a:schemeClr val="bg1">
              <a:alpha val="69000"/>
            </a:schemeClr>
          </a:solidFill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1433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8686800" cy="23860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8600" y="4138613"/>
            <a:ext cx="8686800" cy="23860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25311-7430-4AB5-9F02-E9FFA2E4DFB4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850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097CED-3FAF-4097-BB11-03AA607E41B4}" type="datetime4">
              <a:rPr lang="ru-RU" alt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 ноября 2017 г.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5551488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092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39386-3476-495E-BC8B-B6D42E8FCFEB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5298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8FD77-1A84-4512-AA06-66390134BBCA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2144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267200" cy="4924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67200" cy="4924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DB7E3-330A-4C44-809B-6894ABB4390A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9917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A01ED-3578-449A-A98A-5DDDEAE7572C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3107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A99C0-DAFC-44D3-BBCE-5B04D4204A5B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3964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470AB-9BD0-467D-BD6C-EB52FDC6525B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3748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09DBE-31DE-443D-B581-E21B86DDA922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0124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F7109-7775-493D-A7B8-3A604DE7A617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33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>
            <a:grpSpLocks/>
          </p:cNvGrpSpPr>
          <p:nvPr/>
        </p:nvGrpSpPr>
        <p:grpSpPr bwMode="auto">
          <a:xfrm>
            <a:off x="-90488" y="-26988"/>
            <a:ext cx="9299576" cy="8086726"/>
            <a:chOff x="-89897" y="0"/>
            <a:chExt cx="9298389" cy="8086773"/>
          </a:xfrm>
        </p:grpSpPr>
        <p:sp>
          <p:nvSpPr>
            <p:cNvPr id="5" name="Полилиния 4"/>
            <p:cNvSpPr/>
            <p:nvPr/>
          </p:nvSpPr>
          <p:spPr>
            <a:xfrm flipV="1">
              <a:off x="-36512" y="4592248"/>
              <a:ext cx="9245004" cy="2381122"/>
            </a:xfrm>
            <a:custGeom>
              <a:avLst/>
              <a:gdLst>
                <a:gd name="connsiteX0" fmla="*/ 0 w 9144000"/>
                <a:gd name="connsiteY0" fmla="*/ 1579418 h 2161309"/>
                <a:gd name="connsiteX1" fmla="*/ 10391 w 9144000"/>
                <a:gd name="connsiteY1" fmla="*/ 1194954 h 2161309"/>
                <a:gd name="connsiteX2" fmla="*/ 9144000 w 9144000"/>
                <a:gd name="connsiteY2" fmla="*/ 0 h 2161309"/>
                <a:gd name="connsiteX3" fmla="*/ 9133609 w 9144000"/>
                <a:gd name="connsiteY3" fmla="*/ 550718 h 2161309"/>
                <a:gd name="connsiteX4" fmla="*/ 3564082 w 9144000"/>
                <a:gd name="connsiteY4" fmla="*/ 2161309 h 2161309"/>
                <a:gd name="connsiteX5" fmla="*/ 0 w 9144000"/>
                <a:gd name="connsiteY5" fmla="*/ 1579418 h 2161309"/>
                <a:gd name="connsiteX0" fmla="*/ 0 w 9144000"/>
                <a:gd name="connsiteY0" fmla="*/ 1579418 h 2161309"/>
                <a:gd name="connsiteX1" fmla="*/ 10391 w 9144000"/>
                <a:gd name="connsiteY1" fmla="*/ 1194954 h 2161309"/>
                <a:gd name="connsiteX2" fmla="*/ 9144000 w 9144000"/>
                <a:gd name="connsiteY2" fmla="*/ 0 h 2161309"/>
                <a:gd name="connsiteX3" fmla="*/ 9133609 w 9144000"/>
                <a:gd name="connsiteY3" fmla="*/ 550718 h 2161309"/>
                <a:gd name="connsiteX4" fmla="*/ 3564082 w 9144000"/>
                <a:gd name="connsiteY4" fmla="*/ 2161309 h 2161309"/>
                <a:gd name="connsiteX5" fmla="*/ 0 w 9144000"/>
                <a:gd name="connsiteY5" fmla="*/ 1579418 h 2161309"/>
                <a:gd name="connsiteX0" fmla="*/ 0 w 9144000"/>
                <a:gd name="connsiteY0" fmla="*/ 1579418 h 2161845"/>
                <a:gd name="connsiteX1" fmla="*/ 10391 w 9144000"/>
                <a:gd name="connsiteY1" fmla="*/ 1194954 h 2161845"/>
                <a:gd name="connsiteX2" fmla="*/ 9144000 w 9144000"/>
                <a:gd name="connsiteY2" fmla="*/ 0 h 2161845"/>
                <a:gd name="connsiteX3" fmla="*/ 9133609 w 9144000"/>
                <a:gd name="connsiteY3" fmla="*/ 550718 h 2161845"/>
                <a:gd name="connsiteX4" fmla="*/ 3564082 w 9144000"/>
                <a:gd name="connsiteY4" fmla="*/ 2161309 h 2161845"/>
                <a:gd name="connsiteX5" fmla="*/ 0 w 9144000"/>
                <a:gd name="connsiteY5" fmla="*/ 1579418 h 2161845"/>
                <a:gd name="connsiteX0" fmla="*/ 0 w 9144000"/>
                <a:gd name="connsiteY0" fmla="*/ 1579418 h 2161845"/>
                <a:gd name="connsiteX1" fmla="*/ 10391 w 9144000"/>
                <a:gd name="connsiteY1" fmla="*/ 1194954 h 2161845"/>
                <a:gd name="connsiteX2" fmla="*/ 9144000 w 9144000"/>
                <a:gd name="connsiteY2" fmla="*/ 0 h 2161845"/>
                <a:gd name="connsiteX3" fmla="*/ 9133609 w 9144000"/>
                <a:gd name="connsiteY3" fmla="*/ 550718 h 2161845"/>
                <a:gd name="connsiteX4" fmla="*/ 3564082 w 9144000"/>
                <a:gd name="connsiteY4" fmla="*/ 2161309 h 2161845"/>
                <a:gd name="connsiteX5" fmla="*/ 0 w 9144000"/>
                <a:gd name="connsiteY5" fmla="*/ 1579418 h 2161845"/>
                <a:gd name="connsiteX0" fmla="*/ 0 w 9144000"/>
                <a:gd name="connsiteY0" fmla="*/ 1579418 h 2161845"/>
                <a:gd name="connsiteX1" fmla="*/ 10391 w 9144000"/>
                <a:gd name="connsiteY1" fmla="*/ 1194954 h 2161845"/>
                <a:gd name="connsiteX2" fmla="*/ 9144000 w 9144000"/>
                <a:gd name="connsiteY2" fmla="*/ 0 h 2161845"/>
                <a:gd name="connsiteX3" fmla="*/ 9133609 w 9144000"/>
                <a:gd name="connsiteY3" fmla="*/ 550718 h 2161845"/>
                <a:gd name="connsiteX4" fmla="*/ 3564082 w 9144000"/>
                <a:gd name="connsiteY4" fmla="*/ 2161309 h 2161845"/>
                <a:gd name="connsiteX5" fmla="*/ 0 w 9144000"/>
                <a:gd name="connsiteY5" fmla="*/ 1579418 h 2161845"/>
                <a:gd name="connsiteX0" fmla="*/ 0 w 9144000"/>
                <a:gd name="connsiteY0" fmla="*/ 1579418 h 2276079"/>
                <a:gd name="connsiteX1" fmla="*/ 10391 w 9144000"/>
                <a:gd name="connsiteY1" fmla="*/ 1194954 h 2276079"/>
                <a:gd name="connsiteX2" fmla="*/ 9144000 w 9144000"/>
                <a:gd name="connsiteY2" fmla="*/ 0 h 2276079"/>
                <a:gd name="connsiteX3" fmla="*/ 9133609 w 9144000"/>
                <a:gd name="connsiteY3" fmla="*/ 550718 h 2276079"/>
                <a:gd name="connsiteX4" fmla="*/ 3574473 w 9144000"/>
                <a:gd name="connsiteY4" fmla="*/ 2275609 h 2276079"/>
                <a:gd name="connsiteX5" fmla="*/ 0 w 9144000"/>
                <a:gd name="connsiteY5" fmla="*/ 1579418 h 2276079"/>
                <a:gd name="connsiteX0" fmla="*/ 0 w 9144000"/>
                <a:gd name="connsiteY0" fmla="*/ 1579418 h 2234538"/>
                <a:gd name="connsiteX1" fmla="*/ 10391 w 9144000"/>
                <a:gd name="connsiteY1" fmla="*/ 1194954 h 2234538"/>
                <a:gd name="connsiteX2" fmla="*/ 9144000 w 9144000"/>
                <a:gd name="connsiteY2" fmla="*/ 0 h 2234538"/>
                <a:gd name="connsiteX3" fmla="*/ 9133609 w 9144000"/>
                <a:gd name="connsiteY3" fmla="*/ 550718 h 2234538"/>
                <a:gd name="connsiteX4" fmla="*/ 3418609 w 9144000"/>
                <a:gd name="connsiteY4" fmla="*/ 2234046 h 2234538"/>
                <a:gd name="connsiteX5" fmla="*/ 0 w 9144000"/>
                <a:gd name="connsiteY5" fmla="*/ 1579418 h 223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0" h="2234538">
                  <a:moveTo>
                    <a:pt x="0" y="1579418"/>
                  </a:moveTo>
                  <a:lnTo>
                    <a:pt x="10391" y="1194954"/>
                  </a:lnTo>
                  <a:lnTo>
                    <a:pt x="9144000" y="0"/>
                  </a:lnTo>
                  <a:lnTo>
                    <a:pt x="9133609" y="550718"/>
                  </a:lnTo>
                  <a:cubicBezTo>
                    <a:pt x="6591300" y="651164"/>
                    <a:pt x="5534890" y="1998518"/>
                    <a:pt x="3418609" y="2234046"/>
                  </a:cubicBezTo>
                  <a:cubicBezTo>
                    <a:pt x="1929246" y="2258291"/>
                    <a:pt x="543790" y="1378528"/>
                    <a:pt x="0" y="157941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65100" dist="1270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4200000"/>
              </a:lightRig>
            </a:scene3d>
            <a:sp3d prstMaterial="metal">
              <a:bevelT w="234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" name="Полилиния 5"/>
            <p:cNvSpPr/>
            <p:nvPr/>
          </p:nvSpPr>
          <p:spPr>
            <a:xfrm rot="15296644" flipV="1">
              <a:off x="2494221" y="1711164"/>
              <a:ext cx="3791491" cy="8959727"/>
            </a:xfrm>
            <a:custGeom>
              <a:avLst/>
              <a:gdLst>
                <a:gd name="connsiteX0" fmla="*/ 1101437 w 1101437"/>
                <a:gd name="connsiteY0" fmla="*/ 10391 h 6889173"/>
                <a:gd name="connsiteX1" fmla="*/ 1007918 w 1101437"/>
                <a:gd name="connsiteY1" fmla="*/ 0 h 6889173"/>
                <a:gd name="connsiteX2" fmla="*/ 0 w 1101437"/>
                <a:gd name="connsiteY2" fmla="*/ 5081155 h 6889173"/>
                <a:gd name="connsiteX3" fmla="*/ 613064 w 1101437"/>
                <a:gd name="connsiteY3" fmla="*/ 6889173 h 6889173"/>
                <a:gd name="connsiteX4" fmla="*/ 665018 w 1101437"/>
                <a:gd name="connsiteY4" fmla="*/ 6889173 h 6889173"/>
                <a:gd name="connsiteX5" fmla="*/ 467591 w 1101437"/>
                <a:gd name="connsiteY5" fmla="*/ 4073237 h 6889173"/>
                <a:gd name="connsiteX6" fmla="*/ 1101437 w 1101437"/>
                <a:gd name="connsiteY6" fmla="*/ 10391 h 6889173"/>
                <a:gd name="connsiteX0" fmla="*/ 1418094 w 1418094"/>
                <a:gd name="connsiteY0" fmla="*/ 10391 h 6889173"/>
                <a:gd name="connsiteX1" fmla="*/ 1324575 w 1418094"/>
                <a:gd name="connsiteY1" fmla="*/ 0 h 6889173"/>
                <a:gd name="connsiteX2" fmla="*/ 316657 w 1418094"/>
                <a:gd name="connsiteY2" fmla="*/ 5081155 h 6889173"/>
                <a:gd name="connsiteX3" fmla="*/ 929721 w 1418094"/>
                <a:gd name="connsiteY3" fmla="*/ 6889173 h 6889173"/>
                <a:gd name="connsiteX4" fmla="*/ 981675 w 1418094"/>
                <a:gd name="connsiteY4" fmla="*/ 6889173 h 6889173"/>
                <a:gd name="connsiteX5" fmla="*/ 784248 w 1418094"/>
                <a:gd name="connsiteY5" fmla="*/ 4073237 h 6889173"/>
                <a:gd name="connsiteX6" fmla="*/ 1418094 w 1418094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668296"/>
                <a:gd name="connsiteY0" fmla="*/ 10391 h 6889173"/>
                <a:gd name="connsiteX1" fmla="*/ 1450199 w 1668296"/>
                <a:gd name="connsiteY1" fmla="*/ 0 h 6889173"/>
                <a:gd name="connsiteX2" fmla="*/ 442281 w 1668296"/>
                <a:gd name="connsiteY2" fmla="*/ 5081155 h 6889173"/>
                <a:gd name="connsiteX3" fmla="*/ 1055345 w 1668296"/>
                <a:gd name="connsiteY3" fmla="*/ 6889173 h 6889173"/>
                <a:gd name="connsiteX4" fmla="*/ 1107299 w 1668296"/>
                <a:gd name="connsiteY4" fmla="*/ 6889173 h 6889173"/>
                <a:gd name="connsiteX5" fmla="*/ 909872 w 1668296"/>
                <a:gd name="connsiteY5" fmla="*/ 4073237 h 6889173"/>
                <a:gd name="connsiteX6" fmla="*/ 1543718 w 1668296"/>
                <a:gd name="connsiteY6" fmla="*/ 10391 h 6889173"/>
                <a:gd name="connsiteX0" fmla="*/ 1543718 w 1668296"/>
                <a:gd name="connsiteY0" fmla="*/ 10391 h 6889173"/>
                <a:gd name="connsiteX1" fmla="*/ 1450199 w 1668296"/>
                <a:gd name="connsiteY1" fmla="*/ 0 h 6889173"/>
                <a:gd name="connsiteX2" fmla="*/ 442281 w 1668296"/>
                <a:gd name="connsiteY2" fmla="*/ 5081155 h 6889173"/>
                <a:gd name="connsiteX3" fmla="*/ 1055345 w 1668296"/>
                <a:gd name="connsiteY3" fmla="*/ 6889173 h 6889173"/>
                <a:gd name="connsiteX4" fmla="*/ 1107299 w 1668296"/>
                <a:gd name="connsiteY4" fmla="*/ 6889173 h 6889173"/>
                <a:gd name="connsiteX5" fmla="*/ 909872 w 1668296"/>
                <a:gd name="connsiteY5" fmla="*/ 4073237 h 6889173"/>
                <a:gd name="connsiteX6" fmla="*/ 1543718 w 1668296"/>
                <a:gd name="connsiteY6" fmla="*/ 10391 h 6889173"/>
                <a:gd name="connsiteX0" fmla="*/ 1543718 w 1668296"/>
                <a:gd name="connsiteY0" fmla="*/ 10391 h 6889173"/>
                <a:gd name="connsiteX1" fmla="*/ 1450199 w 1668296"/>
                <a:gd name="connsiteY1" fmla="*/ 0 h 6889173"/>
                <a:gd name="connsiteX2" fmla="*/ 442281 w 1668296"/>
                <a:gd name="connsiteY2" fmla="*/ 5081155 h 6889173"/>
                <a:gd name="connsiteX3" fmla="*/ 1055345 w 1668296"/>
                <a:gd name="connsiteY3" fmla="*/ 6889173 h 6889173"/>
                <a:gd name="connsiteX4" fmla="*/ 1107299 w 1668296"/>
                <a:gd name="connsiteY4" fmla="*/ 6889173 h 6889173"/>
                <a:gd name="connsiteX5" fmla="*/ 909872 w 1668296"/>
                <a:gd name="connsiteY5" fmla="*/ 4073237 h 6889173"/>
                <a:gd name="connsiteX6" fmla="*/ 1543718 w 1668296"/>
                <a:gd name="connsiteY6" fmla="*/ 10391 h 6889173"/>
                <a:gd name="connsiteX0" fmla="*/ 3526525 w 3651103"/>
                <a:gd name="connsiteY0" fmla="*/ 415545 h 7294327"/>
                <a:gd name="connsiteX1" fmla="*/ 317711 w 3651103"/>
                <a:gd name="connsiteY1" fmla="*/ 0 h 7294327"/>
                <a:gd name="connsiteX2" fmla="*/ 2425088 w 3651103"/>
                <a:gd name="connsiteY2" fmla="*/ 5486309 h 7294327"/>
                <a:gd name="connsiteX3" fmla="*/ 3038152 w 3651103"/>
                <a:gd name="connsiteY3" fmla="*/ 7294327 h 7294327"/>
                <a:gd name="connsiteX4" fmla="*/ 3090106 w 3651103"/>
                <a:gd name="connsiteY4" fmla="*/ 7294327 h 7294327"/>
                <a:gd name="connsiteX5" fmla="*/ 2892679 w 3651103"/>
                <a:gd name="connsiteY5" fmla="*/ 4478391 h 7294327"/>
                <a:gd name="connsiteX6" fmla="*/ 3526525 w 3651103"/>
                <a:gd name="connsiteY6" fmla="*/ 415545 h 7294327"/>
                <a:gd name="connsiteX0" fmla="*/ 445914 w 3651103"/>
                <a:gd name="connsiteY0" fmla="*/ 0 h 7347603"/>
                <a:gd name="connsiteX1" fmla="*/ 317711 w 3651103"/>
                <a:gd name="connsiteY1" fmla="*/ 53276 h 7347603"/>
                <a:gd name="connsiteX2" fmla="*/ 2425088 w 3651103"/>
                <a:gd name="connsiteY2" fmla="*/ 5539585 h 7347603"/>
                <a:gd name="connsiteX3" fmla="*/ 3038152 w 3651103"/>
                <a:gd name="connsiteY3" fmla="*/ 7347603 h 7347603"/>
                <a:gd name="connsiteX4" fmla="*/ 3090106 w 3651103"/>
                <a:gd name="connsiteY4" fmla="*/ 7347603 h 7347603"/>
                <a:gd name="connsiteX5" fmla="*/ 2892679 w 3651103"/>
                <a:gd name="connsiteY5" fmla="*/ 4531667 h 7347603"/>
                <a:gd name="connsiteX6" fmla="*/ 445914 w 3651103"/>
                <a:gd name="connsiteY6" fmla="*/ 0 h 7347603"/>
                <a:gd name="connsiteX0" fmla="*/ 445914 w 3651103"/>
                <a:gd name="connsiteY0" fmla="*/ 0 h 8896913"/>
                <a:gd name="connsiteX1" fmla="*/ 317711 w 3651103"/>
                <a:gd name="connsiteY1" fmla="*/ 53276 h 8896913"/>
                <a:gd name="connsiteX2" fmla="*/ 2425088 w 3651103"/>
                <a:gd name="connsiteY2" fmla="*/ 5539585 h 8896913"/>
                <a:gd name="connsiteX3" fmla="*/ 2546947 w 3651103"/>
                <a:gd name="connsiteY3" fmla="*/ 8896913 h 8896913"/>
                <a:gd name="connsiteX4" fmla="*/ 3090106 w 3651103"/>
                <a:gd name="connsiteY4" fmla="*/ 7347603 h 8896913"/>
                <a:gd name="connsiteX5" fmla="*/ 2892679 w 3651103"/>
                <a:gd name="connsiteY5" fmla="*/ 4531667 h 8896913"/>
                <a:gd name="connsiteX6" fmla="*/ 445914 w 3651103"/>
                <a:gd name="connsiteY6" fmla="*/ 0 h 8896913"/>
                <a:gd name="connsiteX0" fmla="*/ 445914 w 4168321"/>
                <a:gd name="connsiteY0" fmla="*/ 0 h 8896913"/>
                <a:gd name="connsiteX1" fmla="*/ 317711 w 4168321"/>
                <a:gd name="connsiteY1" fmla="*/ 53276 h 8896913"/>
                <a:gd name="connsiteX2" fmla="*/ 2425088 w 4168321"/>
                <a:gd name="connsiteY2" fmla="*/ 5539585 h 8896913"/>
                <a:gd name="connsiteX3" fmla="*/ 2546947 w 4168321"/>
                <a:gd name="connsiteY3" fmla="*/ 8896913 h 8896913"/>
                <a:gd name="connsiteX4" fmla="*/ 3853382 w 4168321"/>
                <a:gd name="connsiteY4" fmla="*/ 8507821 h 8896913"/>
                <a:gd name="connsiteX5" fmla="*/ 2892679 w 4168321"/>
                <a:gd name="connsiteY5" fmla="*/ 4531667 h 8896913"/>
                <a:gd name="connsiteX6" fmla="*/ 445914 w 4168321"/>
                <a:gd name="connsiteY6" fmla="*/ 0 h 8896913"/>
                <a:gd name="connsiteX0" fmla="*/ 509951 w 4232358"/>
                <a:gd name="connsiteY0" fmla="*/ 0 h 8896913"/>
                <a:gd name="connsiteX1" fmla="*/ 381748 w 4232358"/>
                <a:gd name="connsiteY1" fmla="*/ 53276 h 8896913"/>
                <a:gd name="connsiteX2" fmla="*/ 1946105 w 4232358"/>
                <a:gd name="connsiteY2" fmla="*/ 5285145 h 8896913"/>
                <a:gd name="connsiteX3" fmla="*/ 2610984 w 4232358"/>
                <a:gd name="connsiteY3" fmla="*/ 8896913 h 8896913"/>
                <a:gd name="connsiteX4" fmla="*/ 3917419 w 4232358"/>
                <a:gd name="connsiteY4" fmla="*/ 8507821 h 8896913"/>
                <a:gd name="connsiteX5" fmla="*/ 2956716 w 4232358"/>
                <a:gd name="connsiteY5" fmla="*/ 4531667 h 8896913"/>
                <a:gd name="connsiteX6" fmla="*/ 509951 w 4232358"/>
                <a:gd name="connsiteY6" fmla="*/ 0 h 8896913"/>
                <a:gd name="connsiteX0" fmla="*/ 192745 w 3915152"/>
                <a:gd name="connsiteY0" fmla="*/ 0 h 8896913"/>
                <a:gd name="connsiteX1" fmla="*/ 64542 w 3915152"/>
                <a:gd name="connsiteY1" fmla="*/ 53276 h 8896913"/>
                <a:gd name="connsiteX2" fmla="*/ 2293778 w 3915152"/>
                <a:gd name="connsiteY2" fmla="*/ 8896913 h 8896913"/>
                <a:gd name="connsiteX3" fmla="*/ 3600213 w 3915152"/>
                <a:gd name="connsiteY3" fmla="*/ 8507821 h 8896913"/>
                <a:gd name="connsiteX4" fmla="*/ 2639510 w 3915152"/>
                <a:gd name="connsiteY4" fmla="*/ 4531667 h 8896913"/>
                <a:gd name="connsiteX5" fmla="*/ 192745 w 3915152"/>
                <a:gd name="connsiteY5" fmla="*/ 0 h 8896913"/>
                <a:gd name="connsiteX0" fmla="*/ 128203 w 3850610"/>
                <a:gd name="connsiteY0" fmla="*/ 0 h 8896913"/>
                <a:gd name="connsiteX1" fmla="*/ 0 w 3850610"/>
                <a:gd name="connsiteY1" fmla="*/ 53276 h 8896913"/>
                <a:gd name="connsiteX2" fmla="*/ 2229236 w 3850610"/>
                <a:gd name="connsiteY2" fmla="*/ 8896913 h 8896913"/>
                <a:gd name="connsiteX3" fmla="*/ 3535671 w 3850610"/>
                <a:gd name="connsiteY3" fmla="*/ 8507821 h 8896913"/>
                <a:gd name="connsiteX4" fmla="*/ 2574968 w 3850610"/>
                <a:gd name="connsiteY4" fmla="*/ 4531667 h 8896913"/>
                <a:gd name="connsiteX5" fmla="*/ 128203 w 3850610"/>
                <a:gd name="connsiteY5" fmla="*/ 0 h 8896913"/>
                <a:gd name="connsiteX0" fmla="*/ 128203 w 3862195"/>
                <a:gd name="connsiteY0" fmla="*/ 0 h 8896913"/>
                <a:gd name="connsiteX1" fmla="*/ 0 w 3862195"/>
                <a:gd name="connsiteY1" fmla="*/ 53276 h 8896913"/>
                <a:gd name="connsiteX2" fmla="*/ 2229236 w 3862195"/>
                <a:gd name="connsiteY2" fmla="*/ 8896913 h 8896913"/>
                <a:gd name="connsiteX3" fmla="*/ 3535671 w 3862195"/>
                <a:gd name="connsiteY3" fmla="*/ 8507821 h 8896913"/>
                <a:gd name="connsiteX4" fmla="*/ 2629859 w 3862195"/>
                <a:gd name="connsiteY4" fmla="*/ 3827397 h 8896913"/>
                <a:gd name="connsiteX5" fmla="*/ 128203 w 3862195"/>
                <a:gd name="connsiteY5" fmla="*/ 0 h 8896913"/>
                <a:gd name="connsiteX0" fmla="*/ 128203 w 3862195"/>
                <a:gd name="connsiteY0" fmla="*/ 0 h 8896913"/>
                <a:gd name="connsiteX1" fmla="*/ 0 w 3862195"/>
                <a:gd name="connsiteY1" fmla="*/ 53276 h 8896913"/>
                <a:gd name="connsiteX2" fmla="*/ 2229236 w 3862195"/>
                <a:gd name="connsiteY2" fmla="*/ 8896913 h 8896913"/>
                <a:gd name="connsiteX3" fmla="*/ 3535671 w 3862195"/>
                <a:gd name="connsiteY3" fmla="*/ 8507821 h 8896913"/>
                <a:gd name="connsiteX4" fmla="*/ 2629859 w 3862195"/>
                <a:gd name="connsiteY4" fmla="*/ 3827397 h 8896913"/>
                <a:gd name="connsiteX5" fmla="*/ 128203 w 3862195"/>
                <a:gd name="connsiteY5" fmla="*/ 0 h 8896913"/>
                <a:gd name="connsiteX0" fmla="*/ 128203 w 3862195"/>
                <a:gd name="connsiteY0" fmla="*/ 0 h 8896913"/>
                <a:gd name="connsiteX1" fmla="*/ 0 w 3862195"/>
                <a:gd name="connsiteY1" fmla="*/ 53276 h 8896913"/>
                <a:gd name="connsiteX2" fmla="*/ 2229236 w 3862195"/>
                <a:gd name="connsiteY2" fmla="*/ 8896913 h 8896913"/>
                <a:gd name="connsiteX3" fmla="*/ 3535671 w 3862195"/>
                <a:gd name="connsiteY3" fmla="*/ 8507821 h 8896913"/>
                <a:gd name="connsiteX4" fmla="*/ 2629859 w 3862195"/>
                <a:gd name="connsiteY4" fmla="*/ 3827397 h 8896913"/>
                <a:gd name="connsiteX5" fmla="*/ 128203 w 3862195"/>
                <a:gd name="connsiteY5" fmla="*/ 0 h 8896913"/>
                <a:gd name="connsiteX0" fmla="*/ 128203 w 3535671"/>
                <a:gd name="connsiteY0" fmla="*/ 0 h 8896913"/>
                <a:gd name="connsiteX1" fmla="*/ 0 w 3535671"/>
                <a:gd name="connsiteY1" fmla="*/ 53276 h 8896913"/>
                <a:gd name="connsiteX2" fmla="*/ 2229236 w 3535671"/>
                <a:gd name="connsiteY2" fmla="*/ 8896913 h 8896913"/>
                <a:gd name="connsiteX3" fmla="*/ 3535671 w 3535671"/>
                <a:gd name="connsiteY3" fmla="*/ 8507821 h 8896913"/>
                <a:gd name="connsiteX4" fmla="*/ 2629859 w 3535671"/>
                <a:gd name="connsiteY4" fmla="*/ 3827397 h 8896913"/>
                <a:gd name="connsiteX5" fmla="*/ 128203 w 3535671"/>
                <a:gd name="connsiteY5" fmla="*/ 0 h 8896913"/>
                <a:gd name="connsiteX0" fmla="*/ 128203 w 3535671"/>
                <a:gd name="connsiteY0" fmla="*/ 0 h 8896913"/>
                <a:gd name="connsiteX1" fmla="*/ 0 w 3535671"/>
                <a:gd name="connsiteY1" fmla="*/ 53276 h 8896913"/>
                <a:gd name="connsiteX2" fmla="*/ 2229236 w 3535671"/>
                <a:gd name="connsiteY2" fmla="*/ 8896913 h 8896913"/>
                <a:gd name="connsiteX3" fmla="*/ 3535671 w 3535671"/>
                <a:gd name="connsiteY3" fmla="*/ 8507821 h 8896913"/>
                <a:gd name="connsiteX4" fmla="*/ 2629859 w 3535671"/>
                <a:gd name="connsiteY4" fmla="*/ 3827397 h 8896913"/>
                <a:gd name="connsiteX5" fmla="*/ 128203 w 3535671"/>
                <a:gd name="connsiteY5" fmla="*/ 0 h 8896913"/>
                <a:gd name="connsiteX0" fmla="*/ 128203 w 3535671"/>
                <a:gd name="connsiteY0" fmla="*/ 0 h 8896913"/>
                <a:gd name="connsiteX1" fmla="*/ 0 w 3535671"/>
                <a:gd name="connsiteY1" fmla="*/ 53276 h 8896913"/>
                <a:gd name="connsiteX2" fmla="*/ 2229236 w 3535671"/>
                <a:gd name="connsiteY2" fmla="*/ 8896913 h 8896913"/>
                <a:gd name="connsiteX3" fmla="*/ 3535671 w 3535671"/>
                <a:gd name="connsiteY3" fmla="*/ 8507821 h 8896913"/>
                <a:gd name="connsiteX4" fmla="*/ 2629859 w 3535671"/>
                <a:gd name="connsiteY4" fmla="*/ 3827397 h 8896913"/>
                <a:gd name="connsiteX5" fmla="*/ 128203 w 3535671"/>
                <a:gd name="connsiteY5" fmla="*/ 0 h 8896913"/>
                <a:gd name="connsiteX0" fmla="*/ 164332 w 3571800"/>
                <a:gd name="connsiteY0" fmla="*/ 0 h 8896913"/>
                <a:gd name="connsiteX1" fmla="*/ 0 w 3571800"/>
                <a:gd name="connsiteY1" fmla="*/ 31271 h 8896913"/>
                <a:gd name="connsiteX2" fmla="*/ 2265365 w 3571800"/>
                <a:gd name="connsiteY2" fmla="*/ 8896913 h 8896913"/>
                <a:gd name="connsiteX3" fmla="*/ 3571800 w 3571800"/>
                <a:gd name="connsiteY3" fmla="*/ 8507821 h 8896913"/>
                <a:gd name="connsiteX4" fmla="*/ 2665988 w 3571800"/>
                <a:gd name="connsiteY4" fmla="*/ 3827397 h 8896913"/>
                <a:gd name="connsiteX5" fmla="*/ 164332 w 3571800"/>
                <a:gd name="connsiteY5" fmla="*/ 0 h 8896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71800" h="8896913">
                  <a:moveTo>
                    <a:pt x="164332" y="0"/>
                  </a:moveTo>
                  <a:lnTo>
                    <a:pt x="0" y="31271"/>
                  </a:lnTo>
                  <a:cubicBezTo>
                    <a:pt x="350172" y="1514090"/>
                    <a:pt x="1676087" y="7487822"/>
                    <a:pt x="2265365" y="8896913"/>
                  </a:cubicBezTo>
                  <a:lnTo>
                    <a:pt x="3571800" y="8507821"/>
                  </a:lnTo>
                  <a:cubicBezTo>
                    <a:pt x="3036553" y="6682818"/>
                    <a:pt x="4168320" y="6104029"/>
                    <a:pt x="2665988" y="3827397"/>
                  </a:cubicBezTo>
                  <a:cubicBezTo>
                    <a:pt x="1652017" y="2416566"/>
                    <a:pt x="447622" y="1672663"/>
                    <a:pt x="164332" y="0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>
                <a:rot lat="0" lon="0" rev="7200000"/>
              </a:lightRig>
            </a:scene3d>
            <a:sp3d prstMaterial="metal">
              <a:bevelT w="2349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 flipH="1">
              <a:off x="5256810" y="2236468"/>
              <a:ext cx="3590585" cy="5620207"/>
              <a:chOff x="185390" y="3243716"/>
              <a:chExt cx="3590585" cy="5620207"/>
            </a:xfrm>
            <a:effectLst>
              <a:outerShdw blurRad="241300" dist="1270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1" name="Группа 10"/>
              <p:cNvGrpSpPr/>
              <p:nvPr/>
            </p:nvGrpSpPr>
            <p:grpSpPr>
              <a:xfrm rot="730301">
                <a:off x="185390" y="3243716"/>
                <a:ext cx="2537603" cy="1800200"/>
                <a:chOff x="1242309" y="3933056"/>
                <a:chExt cx="3179905" cy="2425676"/>
              </a:xfrm>
            </p:grpSpPr>
            <p:sp>
              <p:nvSpPr>
                <p:cNvPr id="16" name="Полилиния 15"/>
                <p:cNvSpPr/>
                <p:nvPr/>
              </p:nvSpPr>
              <p:spPr>
                <a:xfrm flipH="1">
                  <a:off x="1242309" y="3933056"/>
                  <a:ext cx="3179905" cy="242567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3" fmla="*/ 0 w 1009650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258839 w 1268489"/>
                    <a:gd name="connsiteY0" fmla="*/ 870320 h 870320"/>
                    <a:gd name="connsiteX1" fmla="*/ 1268489 w 1268489"/>
                    <a:gd name="connsiteY1" fmla="*/ 298820 h 870320"/>
                    <a:gd name="connsiteX2" fmla="*/ 468389 w 1268489"/>
                    <a:gd name="connsiteY2" fmla="*/ 13070 h 870320"/>
                    <a:gd name="connsiteX3" fmla="*/ 258839 w 1268489"/>
                    <a:gd name="connsiteY3" fmla="*/ 870320 h 870320"/>
                    <a:gd name="connsiteX0" fmla="*/ 258839 w 2197403"/>
                    <a:gd name="connsiteY0" fmla="*/ 2197100 h 2197100"/>
                    <a:gd name="connsiteX1" fmla="*/ 2197403 w 2197403"/>
                    <a:gd name="connsiteY1" fmla="*/ 0 h 2197100"/>
                    <a:gd name="connsiteX2" fmla="*/ 468389 w 2197403"/>
                    <a:gd name="connsiteY2" fmla="*/ 1339850 h 2197100"/>
                    <a:gd name="connsiteX3" fmla="*/ 258839 w 219740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42621 w 2481185"/>
                    <a:gd name="connsiteY0" fmla="*/ 2197100 h 2197100"/>
                    <a:gd name="connsiteX1" fmla="*/ 2481185 w 2481185"/>
                    <a:gd name="connsiteY1" fmla="*/ 0 h 2197100"/>
                    <a:gd name="connsiteX2" fmla="*/ 244171 w 2481185"/>
                    <a:gd name="connsiteY2" fmla="*/ 381907 h 2197100"/>
                    <a:gd name="connsiteX3" fmla="*/ 542621 w 2481185"/>
                    <a:gd name="connsiteY3" fmla="*/ 2197100 h 2197100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849722 w 3049543"/>
                    <a:gd name="connsiteY0" fmla="*/ 2087856 h 2087856"/>
                    <a:gd name="connsiteX1" fmla="*/ 3049543 w 3049543"/>
                    <a:gd name="connsiteY1" fmla="*/ 93956 h 2087856"/>
                    <a:gd name="connsiteX2" fmla="*/ 159386 w 3049543"/>
                    <a:gd name="connsiteY2" fmla="*/ 214606 h 2087856"/>
                    <a:gd name="connsiteX3" fmla="*/ 849722 w 3049543"/>
                    <a:gd name="connsiteY3" fmla="*/ 2087856 h 2087856"/>
                    <a:gd name="connsiteX0" fmla="*/ 849722 w 3049543"/>
                    <a:gd name="connsiteY0" fmla="*/ 2222476 h 2222476"/>
                    <a:gd name="connsiteX1" fmla="*/ 3049543 w 3049543"/>
                    <a:gd name="connsiteY1" fmla="*/ 228576 h 2222476"/>
                    <a:gd name="connsiteX2" fmla="*/ 159386 w 3049543"/>
                    <a:gd name="connsiteY2" fmla="*/ 349226 h 2222476"/>
                    <a:gd name="connsiteX3" fmla="*/ 849722 w 3049543"/>
                    <a:gd name="connsiteY3" fmla="*/ 2222476 h 22224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79905" h="2425676">
                      <a:moveTo>
                        <a:pt x="457570" y="2425676"/>
                      </a:moveTo>
                      <a:cubicBezTo>
                        <a:pt x="723363" y="1917676"/>
                        <a:pt x="971012" y="985133"/>
                        <a:pt x="3179905" y="228576"/>
                      </a:cubicBezTo>
                      <a:cubicBezTo>
                        <a:pt x="2390691" y="-65037"/>
                        <a:pt x="890276" y="-126418"/>
                        <a:pt x="289748" y="349226"/>
                      </a:cubicBezTo>
                      <a:cubicBezTo>
                        <a:pt x="-171988" y="803704"/>
                        <a:pt x="-56780" y="1797026"/>
                        <a:pt x="457570" y="242567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" name="Полилиния 16"/>
                <p:cNvSpPr/>
                <p:nvPr/>
              </p:nvSpPr>
              <p:spPr>
                <a:xfrm flipH="1">
                  <a:off x="1242309" y="4034146"/>
                  <a:ext cx="2973173" cy="232458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3" fmla="*/ 0 w 1009650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258839 w 1268489"/>
                    <a:gd name="connsiteY0" fmla="*/ 870320 h 870320"/>
                    <a:gd name="connsiteX1" fmla="*/ 1268489 w 1268489"/>
                    <a:gd name="connsiteY1" fmla="*/ 298820 h 870320"/>
                    <a:gd name="connsiteX2" fmla="*/ 468389 w 1268489"/>
                    <a:gd name="connsiteY2" fmla="*/ 13070 h 870320"/>
                    <a:gd name="connsiteX3" fmla="*/ 258839 w 1268489"/>
                    <a:gd name="connsiteY3" fmla="*/ 870320 h 870320"/>
                    <a:gd name="connsiteX0" fmla="*/ 258839 w 2197403"/>
                    <a:gd name="connsiteY0" fmla="*/ 2197100 h 2197100"/>
                    <a:gd name="connsiteX1" fmla="*/ 2197403 w 2197403"/>
                    <a:gd name="connsiteY1" fmla="*/ 0 h 2197100"/>
                    <a:gd name="connsiteX2" fmla="*/ 468389 w 2197403"/>
                    <a:gd name="connsiteY2" fmla="*/ 1339850 h 2197100"/>
                    <a:gd name="connsiteX3" fmla="*/ 258839 w 219740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42621 w 2481185"/>
                    <a:gd name="connsiteY0" fmla="*/ 2197100 h 2197100"/>
                    <a:gd name="connsiteX1" fmla="*/ 2481185 w 2481185"/>
                    <a:gd name="connsiteY1" fmla="*/ 0 h 2197100"/>
                    <a:gd name="connsiteX2" fmla="*/ 244171 w 2481185"/>
                    <a:gd name="connsiteY2" fmla="*/ 381907 h 2197100"/>
                    <a:gd name="connsiteX3" fmla="*/ 542621 w 2481185"/>
                    <a:gd name="connsiteY3" fmla="*/ 2197100 h 2197100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849722 w 3049543"/>
                    <a:gd name="connsiteY0" fmla="*/ 2087856 h 2087856"/>
                    <a:gd name="connsiteX1" fmla="*/ 3049543 w 3049543"/>
                    <a:gd name="connsiteY1" fmla="*/ 93956 h 2087856"/>
                    <a:gd name="connsiteX2" fmla="*/ 159386 w 3049543"/>
                    <a:gd name="connsiteY2" fmla="*/ 214606 h 2087856"/>
                    <a:gd name="connsiteX3" fmla="*/ 849722 w 3049543"/>
                    <a:gd name="connsiteY3" fmla="*/ 2087856 h 2087856"/>
                    <a:gd name="connsiteX0" fmla="*/ 849722 w 3049543"/>
                    <a:gd name="connsiteY0" fmla="*/ 2222476 h 2222476"/>
                    <a:gd name="connsiteX1" fmla="*/ 3049543 w 3049543"/>
                    <a:gd name="connsiteY1" fmla="*/ 228576 h 2222476"/>
                    <a:gd name="connsiteX2" fmla="*/ 159386 w 3049543"/>
                    <a:gd name="connsiteY2" fmla="*/ 349226 h 2222476"/>
                    <a:gd name="connsiteX3" fmla="*/ 849722 w 3049543"/>
                    <a:gd name="connsiteY3" fmla="*/ 2222476 h 22224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73173" h="2324586">
                      <a:moveTo>
                        <a:pt x="250838" y="2324586"/>
                      </a:moveTo>
                      <a:cubicBezTo>
                        <a:pt x="-223597" y="1061844"/>
                        <a:pt x="764280" y="-146471"/>
                        <a:pt x="2973173" y="127486"/>
                      </a:cubicBezTo>
                      <a:cubicBezTo>
                        <a:pt x="2183959" y="-166127"/>
                        <a:pt x="1162516" y="77292"/>
                        <a:pt x="561988" y="552936"/>
                      </a:cubicBezTo>
                      <a:cubicBezTo>
                        <a:pt x="100252" y="1007414"/>
                        <a:pt x="-263512" y="1695936"/>
                        <a:pt x="250838" y="232458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2" name="Группа 11"/>
              <p:cNvGrpSpPr/>
              <p:nvPr/>
            </p:nvGrpSpPr>
            <p:grpSpPr>
              <a:xfrm rot="3587098" flipH="1">
                <a:off x="687085" y="5581915"/>
                <a:ext cx="2537603" cy="1800200"/>
                <a:chOff x="1242309" y="3933056"/>
                <a:chExt cx="3179905" cy="2425676"/>
              </a:xfrm>
            </p:grpSpPr>
            <p:sp>
              <p:nvSpPr>
                <p:cNvPr id="14" name="Полилиния 13"/>
                <p:cNvSpPr/>
                <p:nvPr/>
              </p:nvSpPr>
              <p:spPr>
                <a:xfrm flipH="1">
                  <a:off x="1242309" y="3933056"/>
                  <a:ext cx="3179905" cy="242567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3" fmla="*/ 0 w 1009650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258839 w 1268489"/>
                    <a:gd name="connsiteY0" fmla="*/ 870320 h 870320"/>
                    <a:gd name="connsiteX1" fmla="*/ 1268489 w 1268489"/>
                    <a:gd name="connsiteY1" fmla="*/ 298820 h 870320"/>
                    <a:gd name="connsiteX2" fmla="*/ 468389 w 1268489"/>
                    <a:gd name="connsiteY2" fmla="*/ 13070 h 870320"/>
                    <a:gd name="connsiteX3" fmla="*/ 258839 w 1268489"/>
                    <a:gd name="connsiteY3" fmla="*/ 870320 h 870320"/>
                    <a:gd name="connsiteX0" fmla="*/ 258839 w 2197403"/>
                    <a:gd name="connsiteY0" fmla="*/ 2197100 h 2197100"/>
                    <a:gd name="connsiteX1" fmla="*/ 2197403 w 2197403"/>
                    <a:gd name="connsiteY1" fmla="*/ 0 h 2197100"/>
                    <a:gd name="connsiteX2" fmla="*/ 468389 w 2197403"/>
                    <a:gd name="connsiteY2" fmla="*/ 1339850 h 2197100"/>
                    <a:gd name="connsiteX3" fmla="*/ 258839 w 219740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42621 w 2481185"/>
                    <a:gd name="connsiteY0" fmla="*/ 2197100 h 2197100"/>
                    <a:gd name="connsiteX1" fmla="*/ 2481185 w 2481185"/>
                    <a:gd name="connsiteY1" fmla="*/ 0 h 2197100"/>
                    <a:gd name="connsiteX2" fmla="*/ 244171 w 2481185"/>
                    <a:gd name="connsiteY2" fmla="*/ 381907 h 2197100"/>
                    <a:gd name="connsiteX3" fmla="*/ 542621 w 2481185"/>
                    <a:gd name="connsiteY3" fmla="*/ 2197100 h 2197100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849722 w 3049543"/>
                    <a:gd name="connsiteY0" fmla="*/ 2087856 h 2087856"/>
                    <a:gd name="connsiteX1" fmla="*/ 3049543 w 3049543"/>
                    <a:gd name="connsiteY1" fmla="*/ 93956 h 2087856"/>
                    <a:gd name="connsiteX2" fmla="*/ 159386 w 3049543"/>
                    <a:gd name="connsiteY2" fmla="*/ 214606 h 2087856"/>
                    <a:gd name="connsiteX3" fmla="*/ 849722 w 3049543"/>
                    <a:gd name="connsiteY3" fmla="*/ 2087856 h 2087856"/>
                    <a:gd name="connsiteX0" fmla="*/ 849722 w 3049543"/>
                    <a:gd name="connsiteY0" fmla="*/ 2222476 h 2222476"/>
                    <a:gd name="connsiteX1" fmla="*/ 3049543 w 3049543"/>
                    <a:gd name="connsiteY1" fmla="*/ 228576 h 2222476"/>
                    <a:gd name="connsiteX2" fmla="*/ 159386 w 3049543"/>
                    <a:gd name="connsiteY2" fmla="*/ 349226 h 2222476"/>
                    <a:gd name="connsiteX3" fmla="*/ 849722 w 3049543"/>
                    <a:gd name="connsiteY3" fmla="*/ 2222476 h 22224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79905" h="2425676">
                      <a:moveTo>
                        <a:pt x="457570" y="2425676"/>
                      </a:moveTo>
                      <a:cubicBezTo>
                        <a:pt x="723363" y="1917676"/>
                        <a:pt x="971012" y="985133"/>
                        <a:pt x="3179905" y="228576"/>
                      </a:cubicBezTo>
                      <a:cubicBezTo>
                        <a:pt x="2390691" y="-65037"/>
                        <a:pt x="890276" y="-126418"/>
                        <a:pt x="289748" y="349226"/>
                      </a:cubicBezTo>
                      <a:cubicBezTo>
                        <a:pt x="-171988" y="803704"/>
                        <a:pt x="-56780" y="1797026"/>
                        <a:pt x="457570" y="242567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" name="Полилиния 14"/>
                <p:cNvSpPr/>
                <p:nvPr/>
              </p:nvSpPr>
              <p:spPr>
                <a:xfrm flipH="1">
                  <a:off x="1242309" y="4034146"/>
                  <a:ext cx="2973173" cy="232458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3" fmla="*/ 0 w 1009650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258839 w 1268489"/>
                    <a:gd name="connsiteY0" fmla="*/ 870320 h 870320"/>
                    <a:gd name="connsiteX1" fmla="*/ 1268489 w 1268489"/>
                    <a:gd name="connsiteY1" fmla="*/ 298820 h 870320"/>
                    <a:gd name="connsiteX2" fmla="*/ 468389 w 1268489"/>
                    <a:gd name="connsiteY2" fmla="*/ 13070 h 870320"/>
                    <a:gd name="connsiteX3" fmla="*/ 258839 w 1268489"/>
                    <a:gd name="connsiteY3" fmla="*/ 870320 h 870320"/>
                    <a:gd name="connsiteX0" fmla="*/ 258839 w 2197403"/>
                    <a:gd name="connsiteY0" fmla="*/ 2197100 h 2197100"/>
                    <a:gd name="connsiteX1" fmla="*/ 2197403 w 2197403"/>
                    <a:gd name="connsiteY1" fmla="*/ 0 h 2197100"/>
                    <a:gd name="connsiteX2" fmla="*/ 468389 w 2197403"/>
                    <a:gd name="connsiteY2" fmla="*/ 1339850 h 2197100"/>
                    <a:gd name="connsiteX3" fmla="*/ 258839 w 219740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42621 w 2481185"/>
                    <a:gd name="connsiteY0" fmla="*/ 2197100 h 2197100"/>
                    <a:gd name="connsiteX1" fmla="*/ 2481185 w 2481185"/>
                    <a:gd name="connsiteY1" fmla="*/ 0 h 2197100"/>
                    <a:gd name="connsiteX2" fmla="*/ 244171 w 2481185"/>
                    <a:gd name="connsiteY2" fmla="*/ 381907 h 2197100"/>
                    <a:gd name="connsiteX3" fmla="*/ 542621 w 2481185"/>
                    <a:gd name="connsiteY3" fmla="*/ 2197100 h 2197100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849722 w 3049543"/>
                    <a:gd name="connsiteY0" fmla="*/ 2087856 h 2087856"/>
                    <a:gd name="connsiteX1" fmla="*/ 3049543 w 3049543"/>
                    <a:gd name="connsiteY1" fmla="*/ 93956 h 2087856"/>
                    <a:gd name="connsiteX2" fmla="*/ 159386 w 3049543"/>
                    <a:gd name="connsiteY2" fmla="*/ 214606 h 2087856"/>
                    <a:gd name="connsiteX3" fmla="*/ 849722 w 3049543"/>
                    <a:gd name="connsiteY3" fmla="*/ 2087856 h 2087856"/>
                    <a:gd name="connsiteX0" fmla="*/ 849722 w 3049543"/>
                    <a:gd name="connsiteY0" fmla="*/ 2222476 h 2222476"/>
                    <a:gd name="connsiteX1" fmla="*/ 3049543 w 3049543"/>
                    <a:gd name="connsiteY1" fmla="*/ 228576 h 2222476"/>
                    <a:gd name="connsiteX2" fmla="*/ 159386 w 3049543"/>
                    <a:gd name="connsiteY2" fmla="*/ 349226 h 2222476"/>
                    <a:gd name="connsiteX3" fmla="*/ 849722 w 3049543"/>
                    <a:gd name="connsiteY3" fmla="*/ 2222476 h 22224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73173" h="2324586">
                      <a:moveTo>
                        <a:pt x="250838" y="2324586"/>
                      </a:moveTo>
                      <a:cubicBezTo>
                        <a:pt x="-223597" y="1061844"/>
                        <a:pt x="764280" y="-146471"/>
                        <a:pt x="2973173" y="127486"/>
                      </a:cubicBezTo>
                      <a:cubicBezTo>
                        <a:pt x="2183959" y="-166127"/>
                        <a:pt x="1162516" y="77292"/>
                        <a:pt x="561988" y="552936"/>
                      </a:cubicBezTo>
                      <a:cubicBezTo>
                        <a:pt x="100252" y="1007414"/>
                        <a:pt x="-263512" y="1695936"/>
                        <a:pt x="250838" y="232458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3" name="Полилиния 12"/>
              <p:cNvSpPr/>
              <p:nvPr/>
            </p:nvSpPr>
            <p:spPr>
              <a:xfrm rot="7992440" flipV="1">
                <a:off x="-100822" y="4987126"/>
                <a:ext cx="4907839" cy="2845755"/>
              </a:xfrm>
              <a:custGeom>
                <a:avLst/>
                <a:gdLst>
                  <a:gd name="connsiteX0" fmla="*/ 0 w 1009650"/>
                  <a:gd name="connsiteY0" fmla="*/ 857250 h 857250"/>
                  <a:gd name="connsiteX1" fmla="*/ 1009650 w 1009650"/>
                  <a:gd name="connsiteY1" fmla="*/ 285750 h 857250"/>
                  <a:gd name="connsiteX2" fmla="*/ 209550 w 1009650"/>
                  <a:gd name="connsiteY2" fmla="*/ 0 h 857250"/>
                  <a:gd name="connsiteX0" fmla="*/ 0 w 1009650"/>
                  <a:gd name="connsiteY0" fmla="*/ 857250 h 857250"/>
                  <a:gd name="connsiteX1" fmla="*/ 1009650 w 1009650"/>
                  <a:gd name="connsiteY1" fmla="*/ 285750 h 857250"/>
                  <a:gd name="connsiteX2" fmla="*/ 209550 w 1009650"/>
                  <a:gd name="connsiteY2" fmla="*/ 0 h 857250"/>
                  <a:gd name="connsiteX3" fmla="*/ 0 w 1009650"/>
                  <a:gd name="connsiteY3" fmla="*/ 857250 h 857250"/>
                  <a:gd name="connsiteX0" fmla="*/ 195726 w 1205376"/>
                  <a:gd name="connsiteY0" fmla="*/ 857250 h 857250"/>
                  <a:gd name="connsiteX1" fmla="*/ 1205376 w 1205376"/>
                  <a:gd name="connsiteY1" fmla="*/ 285750 h 857250"/>
                  <a:gd name="connsiteX2" fmla="*/ 405276 w 1205376"/>
                  <a:gd name="connsiteY2" fmla="*/ 0 h 857250"/>
                  <a:gd name="connsiteX3" fmla="*/ 195726 w 1205376"/>
                  <a:gd name="connsiteY3" fmla="*/ 857250 h 857250"/>
                  <a:gd name="connsiteX0" fmla="*/ 195726 w 1205376"/>
                  <a:gd name="connsiteY0" fmla="*/ 857250 h 857250"/>
                  <a:gd name="connsiteX1" fmla="*/ 1205376 w 1205376"/>
                  <a:gd name="connsiteY1" fmla="*/ 285750 h 857250"/>
                  <a:gd name="connsiteX2" fmla="*/ 405276 w 1205376"/>
                  <a:gd name="connsiteY2" fmla="*/ 0 h 857250"/>
                  <a:gd name="connsiteX3" fmla="*/ 195726 w 1205376"/>
                  <a:gd name="connsiteY3" fmla="*/ 857250 h 857250"/>
                  <a:gd name="connsiteX0" fmla="*/ 258839 w 1268489"/>
                  <a:gd name="connsiteY0" fmla="*/ 870320 h 870320"/>
                  <a:gd name="connsiteX1" fmla="*/ 1268489 w 1268489"/>
                  <a:gd name="connsiteY1" fmla="*/ 298820 h 870320"/>
                  <a:gd name="connsiteX2" fmla="*/ 468389 w 1268489"/>
                  <a:gd name="connsiteY2" fmla="*/ 13070 h 870320"/>
                  <a:gd name="connsiteX3" fmla="*/ 258839 w 1268489"/>
                  <a:gd name="connsiteY3" fmla="*/ 870320 h 870320"/>
                  <a:gd name="connsiteX0" fmla="*/ 258839 w 2197403"/>
                  <a:gd name="connsiteY0" fmla="*/ 2197100 h 2197100"/>
                  <a:gd name="connsiteX1" fmla="*/ 2197403 w 2197403"/>
                  <a:gd name="connsiteY1" fmla="*/ 0 h 2197100"/>
                  <a:gd name="connsiteX2" fmla="*/ 468389 w 2197403"/>
                  <a:gd name="connsiteY2" fmla="*/ 1339850 h 2197100"/>
                  <a:gd name="connsiteX3" fmla="*/ 258839 w 2197403"/>
                  <a:gd name="connsiteY3" fmla="*/ 2197100 h 2197100"/>
                  <a:gd name="connsiteX0" fmla="*/ 504279 w 2442843"/>
                  <a:gd name="connsiteY0" fmla="*/ 2197100 h 2197100"/>
                  <a:gd name="connsiteX1" fmla="*/ 2442843 w 2442843"/>
                  <a:gd name="connsiteY1" fmla="*/ 0 h 2197100"/>
                  <a:gd name="connsiteX2" fmla="*/ 205829 w 2442843"/>
                  <a:gd name="connsiteY2" fmla="*/ 381907 h 2197100"/>
                  <a:gd name="connsiteX3" fmla="*/ 504279 w 2442843"/>
                  <a:gd name="connsiteY3" fmla="*/ 2197100 h 2197100"/>
                  <a:gd name="connsiteX0" fmla="*/ 504279 w 2442843"/>
                  <a:gd name="connsiteY0" fmla="*/ 2197100 h 2197100"/>
                  <a:gd name="connsiteX1" fmla="*/ 2442843 w 2442843"/>
                  <a:gd name="connsiteY1" fmla="*/ 0 h 2197100"/>
                  <a:gd name="connsiteX2" fmla="*/ 205829 w 2442843"/>
                  <a:gd name="connsiteY2" fmla="*/ 381907 h 2197100"/>
                  <a:gd name="connsiteX3" fmla="*/ 504279 w 2442843"/>
                  <a:gd name="connsiteY3" fmla="*/ 2197100 h 2197100"/>
                  <a:gd name="connsiteX0" fmla="*/ 542621 w 2481185"/>
                  <a:gd name="connsiteY0" fmla="*/ 2197100 h 2197100"/>
                  <a:gd name="connsiteX1" fmla="*/ 2481185 w 2481185"/>
                  <a:gd name="connsiteY1" fmla="*/ 0 h 2197100"/>
                  <a:gd name="connsiteX2" fmla="*/ 244171 w 2481185"/>
                  <a:gd name="connsiteY2" fmla="*/ 381907 h 2197100"/>
                  <a:gd name="connsiteX3" fmla="*/ 542621 w 2481185"/>
                  <a:gd name="connsiteY3" fmla="*/ 2197100 h 2197100"/>
                  <a:gd name="connsiteX0" fmla="*/ 542621 w 2742442"/>
                  <a:gd name="connsiteY0" fmla="*/ 2047245 h 2047245"/>
                  <a:gd name="connsiteX1" fmla="*/ 2742442 w 2742442"/>
                  <a:gd name="connsiteY1" fmla="*/ 53345 h 2047245"/>
                  <a:gd name="connsiteX2" fmla="*/ 244171 w 2742442"/>
                  <a:gd name="connsiteY2" fmla="*/ 232052 h 2047245"/>
                  <a:gd name="connsiteX3" fmla="*/ 542621 w 2742442"/>
                  <a:gd name="connsiteY3" fmla="*/ 2047245 h 2047245"/>
                  <a:gd name="connsiteX0" fmla="*/ 542621 w 2742442"/>
                  <a:gd name="connsiteY0" fmla="*/ 2047245 h 2047245"/>
                  <a:gd name="connsiteX1" fmla="*/ 2742442 w 2742442"/>
                  <a:gd name="connsiteY1" fmla="*/ 53345 h 2047245"/>
                  <a:gd name="connsiteX2" fmla="*/ 244171 w 2742442"/>
                  <a:gd name="connsiteY2" fmla="*/ 232052 h 2047245"/>
                  <a:gd name="connsiteX3" fmla="*/ 542621 w 2742442"/>
                  <a:gd name="connsiteY3" fmla="*/ 2047245 h 2047245"/>
                  <a:gd name="connsiteX0" fmla="*/ 849722 w 3049543"/>
                  <a:gd name="connsiteY0" fmla="*/ 2087856 h 2087856"/>
                  <a:gd name="connsiteX1" fmla="*/ 3049543 w 3049543"/>
                  <a:gd name="connsiteY1" fmla="*/ 93956 h 2087856"/>
                  <a:gd name="connsiteX2" fmla="*/ 159386 w 3049543"/>
                  <a:gd name="connsiteY2" fmla="*/ 214606 h 2087856"/>
                  <a:gd name="connsiteX3" fmla="*/ 849722 w 3049543"/>
                  <a:gd name="connsiteY3" fmla="*/ 2087856 h 2087856"/>
                  <a:gd name="connsiteX0" fmla="*/ 849722 w 3049543"/>
                  <a:gd name="connsiteY0" fmla="*/ 2222476 h 2222476"/>
                  <a:gd name="connsiteX1" fmla="*/ 3049543 w 3049543"/>
                  <a:gd name="connsiteY1" fmla="*/ 228576 h 2222476"/>
                  <a:gd name="connsiteX2" fmla="*/ 159386 w 3049543"/>
                  <a:gd name="connsiteY2" fmla="*/ 349226 h 2222476"/>
                  <a:gd name="connsiteX3" fmla="*/ 849722 w 3049543"/>
                  <a:gd name="connsiteY3" fmla="*/ 2222476 h 2222476"/>
                  <a:gd name="connsiteX0" fmla="*/ 457570 w 3179905"/>
                  <a:gd name="connsiteY0" fmla="*/ 2425676 h 2425676"/>
                  <a:gd name="connsiteX1" fmla="*/ 3179905 w 3179905"/>
                  <a:gd name="connsiteY1" fmla="*/ 228576 h 2425676"/>
                  <a:gd name="connsiteX2" fmla="*/ 289748 w 3179905"/>
                  <a:gd name="connsiteY2" fmla="*/ 349226 h 2425676"/>
                  <a:gd name="connsiteX3" fmla="*/ 457570 w 3179905"/>
                  <a:gd name="connsiteY3" fmla="*/ 2425676 h 2425676"/>
                  <a:gd name="connsiteX0" fmla="*/ 457570 w 3179905"/>
                  <a:gd name="connsiteY0" fmla="*/ 2425676 h 2425676"/>
                  <a:gd name="connsiteX1" fmla="*/ 3179905 w 3179905"/>
                  <a:gd name="connsiteY1" fmla="*/ 228576 h 2425676"/>
                  <a:gd name="connsiteX2" fmla="*/ 289748 w 3179905"/>
                  <a:gd name="connsiteY2" fmla="*/ 349226 h 2425676"/>
                  <a:gd name="connsiteX3" fmla="*/ 457570 w 3179905"/>
                  <a:gd name="connsiteY3" fmla="*/ 2425676 h 2425676"/>
                  <a:gd name="connsiteX0" fmla="*/ 250838 w 2973173"/>
                  <a:gd name="connsiteY0" fmla="*/ 2324586 h 2324586"/>
                  <a:gd name="connsiteX1" fmla="*/ 2973173 w 2973173"/>
                  <a:gd name="connsiteY1" fmla="*/ 127486 h 2324586"/>
                  <a:gd name="connsiteX2" fmla="*/ 561988 w 2973173"/>
                  <a:gd name="connsiteY2" fmla="*/ 552936 h 2324586"/>
                  <a:gd name="connsiteX3" fmla="*/ 250838 w 2973173"/>
                  <a:gd name="connsiteY3" fmla="*/ 2324586 h 2324586"/>
                  <a:gd name="connsiteX0" fmla="*/ 250838 w 2973173"/>
                  <a:gd name="connsiteY0" fmla="*/ 2324586 h 2324586"/>
                  <a:gd name="connsiteX1" fmla="*/ 2973173 w 2973173"/>
                  <a:gd name="connsiteY1" fmla="*/ 127486 h 2324586"/>
                  <a:gd name="connsiteX2" fmla="*/ 561988 w 2973173"/>
                  <a:gd name="connsiteY2" fmla="*/ 552936 h 2324586"/>
                  <a:gd name="connsiteX3" fmla="*/ 250838 w 2973173"/>
                  <a:gd name="connsiteY3" fmla="*/ 2324586 h 2324586"/>
                  <a:gd name="connsiteX0" fmla="*/ 250838 w 2973173"/>
                  <a:gd name="connsiteY0" fmla="*/ 2324586 h 2324586"/>
                  <a:gd name="connsiteX1" fmla="*/ 2973173 w 2973173"/>
                  <a:gd name="connsiteY1" fmla="*/ 127486 h 2324586"/>
                  <a:gd name="connsiteX2" fmla="*/ 561988 w 2973173"/>
                  <a:gd name="connsiteY2" fmla="*/ 552936 h 2324586"/>
                  <a:gd name="connsiteX3" fmla="*/ 250838 w 2973173"/>
                  <a:gd name="connsiteY3" fmla="*/ 2324586 h 2324586"/>
                  <a:gd name="connsiteX0" fmla="*/ 250838 w 2973173"/>
                  <a:gd name="connsiteY0" fmla="*/ 2324586 h 2324586"/>
                  <a:gd name="connsiteX1" fmla="*/ 2973173 w 2973173"/>
                  <a:gd name="connsiteY1" fmla="*/ 127486 h 2324586"/>
                  <a:gd name="connsiteX2" fmla="*/ 561988 w 2973173"/>
                  <a:gd name="connsiteY2" fmla="*/ 552936 h 2324586"/>
                  <a:gd name="connsiteX3" fmla="*/ 250838 w 2973173"/>
                  <a:gd name="connsiteY3" fmla="*/ 2324586 h 2324586"/>
                  <a:gd name="connsiteX0" fmla="*/ 250838 w 2973173"/>
                  <a:gd name="connsiteY0" fmla="*/ 2324586 h 2324586"/>
                  <a:gd name="connsiteX1" fmla="*/ 2973173 w 2973173"/>
                  <a:gd name="connsiteY1" fmla="*/ 127486 h 2324586"/>
                  <a:gd name="connsiteX2" fmla="*/ 561988 w 2973173"/>
                  <a:gd name="connsiteY2" fmla="*/ 552936 h 2324586"/>
                  <a:gd name="connsiteX3" fmla="*/ 250838 w 2973173"/>
                  <a:gd name="connsiteY3" fmla="*/ 2324586 h 2324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73173" h="2324586">
                    <a:moveTo>
                      <a:pt x="250838" y="2324586"/>
                    </a:moveTo>
                    <a:cubicBezTo>
                      <a:pt x="237998" y="899249"/>
                      <a:pt x="764280" y="-146471"/>
                      <a:pt x="2973173" y="127486"/>
                    </a:cubicBezTo>
                    <a:cubicBezTo>
                      <a:pt x="2183959" y="-166127"/>
                      <a:pt x="1162516" y="77292"/>
                      <a:pt x="561988" y="552936"/>
                    </a:cubicBezTo>
                    <a:cubicBezTo>
                      <a:pt x="100252" y="1007414"/>
                      <a:pt x="-263512" y="1695936"/>
                      <a:pt x="250838" y="2324586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8" name="Группа 7"/>
            <p:cNvGrpSpPr/>
            <p:nvPr/>
          </p:nvGrpSpPr>
          <p:grpSpPr>
            <a:xfrm>
              <a:off x="0" y="0"/>
              <a:ext cx="1935357" cy="2630356"/>
              <a:chOff x="6804247" y="2989943"/>
              <a:chExt cx="1935357" cy="2630356"/>
            </a:xfrm>
            <a:effectLst>
              <a:outerShdw blurRad="152400" dist="889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9" name="Полилиния 8"/>
              <p:cNvSpPr/>
              <p:nvPr/>
            </p:nvSpPr>
            <p:spPr>
              <a:xfrm>
                <a:off x="6804247" y="2989943"/>
                <a:ext cx="1935357" cy="1519178"/>
              </a:xfrm>
              <a:custGeom>
                <a:avLst/>
                <a:gdLst>
                  <a:gd name="connsiteX0" fmla="*/ 0 w 1262743"/>
                  <a:gd name="connsiteY0" fmla="*/ 0 h 2162628"/>
                  <a:gd name="connsiteX1" fmla="*/ 1262743 w 1262743"/>
                  <a:gd name="connsiteY1" fmla="*/ 928914 h 2162628"/>
                  <a:gd name="connsiteX2" fmla="*/ 899886 w 1262743"/>
                  <a:gd name="connsiteY2" fmla="*/ 2162628 h 2162628"/>
                  <a:gd name="connsiteX3" fmla="*/ 0 w 1262743"/>
                  <a:gd name="connsiteY3" fmla="*/ 0 h 2162628"/>
                  <a:gd name="connsiteX0" fmla="*/ 0 w 1521910"/>
                  <a:gd name="connsiteY0" fmla="*/ 0 h 2162628"/>
                  <a:gd name="connsiteX1" fmla="*/ 1262743 w 1521910"/>
                  <a:gd name="connsiteY1" fmla="*/ 928914 h 2162628"/>
                  <a:gd name="connsiteX2" fmla="*/ 899886 w 1521910"/>
                  <a:gd name="connsiteY2" fmla="*/ 2162628 h 2162628"/>
                  <a:gd name="connsiteX3" fmla="*/ 0 w 1521910"/>
                  <a:gd name="connsiteY3" fmla="*/ 0 h 2162628"/>
                  <a:gd name="connsiteX0" fmla="*/ 0 w 2389003"/>
                  <a:gd name="connsiteY0" fmla="*/ 0 h 2162628"/>
                  <a:gd name="connsiteX1" fmla="*/ 1262743 w 2389003"/>
                  <a:gd name="connsiteY1" fmla="*/ 928914 h 2162628"/>
                  <a:gd name="connsiteX2" fmla="*/ 899886 w 2389003"/>
                  <a:gd name="connsiteY2" fmla="*/ 2162628 h 2162628"/>
                  <a:gd name="connsiteX3" fmla="*/ 0 w 2389003"/>
                  <a:gd name="connsiteY3" fmla="*/ 0 h 2162628"/>
                  <a:gd name="connsiteX0" fmla="*/ 0 w 2389003"/>
                  <a:gd name="connsiteY0" fmla="*/ 0 h 2162628"/>
                  <a:gd name="connsiteX1" fmla="*/ 1262743 w 2389003"/>
                  <a:gd name="connsiteY1" fmla="*/ 928914 h 2162628"/>
                  <a:gd name="connsiteX2" fmla="*/ 899886 w 2389003"/>
                  <a:gd name="connsiteY2" fmla="*/ 2162628 h 2162628"/>
                  <a:gd name="connsiteX3" fmla="*/ 0 w 2389003"/>
                  <a:gd name="connsiteY3" fmla="*/ 0 h 2162628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13544 w 2402547"/>
                  <a:gd name="connsiteY0" fmla="*/ 33885 h 2196513"/>
                  <a:gd name="connsiteX1" fmla="*/ 1029543 w 2402547"/>
                  <a:gd name="connsiteY1" fmla="*/ 1848171 h 2196513"/>
                  <a:gd name="connsiteX2" fmla="*/ 1276287 w 2402547"/>
                  <a:gd name="connsiteY2" fmla="*/ 962799 h 2196513"/>
                  <a:gd name="connsiteX3" fmla="*/ 913430 w 2402547"/>
                  <a:gd name="connsiteY3" fmla="*/ 2196513 h 2196513"/>
                  <a:gd name="connsiteX4" fmla="*/ 13544 w 2402547"/>
                  <a:gd name="connsiteY4" fmla="*/ 33885 h 2196513"/>
                  <a:gd name="connsiteX0" fmla="*/ 13544 w 2402547"/>
                  <a:gd name="connsiteY0" fmla="*/ 0 h 2162628"/>
                  <a:gd name="connsiteX1" fmla="*/ 1029543 w 2402547"/>
                  <a:gd name="connsiteY1" fmla="*/ 1814286 h 2162628"/>
                  <a:gd name="connsiteX2" fmla="*/ 1276287 w 2402547"/>
                  <a:gd name="connsiteY2" fmla="*/ 928914 h 2162628"/>
                  <a:gd name="connsiteX3" fmla="*/ 913430 w 2402547"/>
                  <a:gd name="connsiteY3" fmla="*/ 2162628 h 2162628"/>
                  <a:gd name="connsiteX4" fmla="*/ 13544 w 2402547"/>
                  <a:gd name="connsiteY4" fmla="*/ 0 h 2162628"/>
                  <a:gd name="connsiteX0" fmla="*/ 23919 w 2412922"/>
                  <a:gd name="connsiteY0" fmla="*/ 0 h 2162628"/>
                  <a:gd name="connsiteX1" fmla="*/ 1039918 w 2412922"/>
                  <a:gd name="connsiteY1" fmla="*/ 1814286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1039918 w 2412922"/>
                  <a:gd name="connsiteY1" fmla="*/ 1814286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19479 w 2408482"/>
                  <a:gd name="connsiteY0" fmla="*/ 0 h 2162628"/>
                  <a:gd name="connsiteX1" fmla="*/ 962906 w 2408482"/>
                  <a:gd name="connsiteY1" fmla="*/ 2002971 h 2162628"/>
                  <a:gd name="connsiteX2" fmla="*/ 1282222 w 2408482"/>
                  <a:gd name="connsiteY2" fmla="*/ 928914 h 2162628"/>
                  <a:gd name="connsiteX3" fmla="*/ 919365 w 2408482"/>
                  <a:gd name="connsiteY3" fmla="*/ 2162628 h 2162628"/>
                  <a:gd name="connsiteX4" fmla="*/ 19479 w 2408482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86250"/>
                  <a:gd name="connsiteY0" fmla="*/ 0 h 2162628"/>
                  <a:gd name="connsiteX1" fmla="*/ 1300606 w 2486250"/>
                  <a:gd name="connsiteY1" fmla="*/ 1857828 h 2162628"/>
                  <a:gd name="connsiteX2" fmla="*/ 1286093 w 2486250"/>
                  <a:gd name="connsiteY2" fmla="*/ 928914 h 2162628"/>
                  <a:gd name="connsiteX3" fmla="*/ 923236 w 2486250"/>
                  <a:gd name="connsiteY3" fmla="*/ 2162628 h 2162628"/>
                  <a:gd name="connsiteX4" fmla="*/ 23350 w 2486250"/>
                  <a:gd name="connsiteY4" fmla="*/ 0 h 2162628"/>
                  <a:gd name="connsiteX0" fmla="*/ 14606 w 2639499"/>
                  <a:gd name="connsiteY0" fmla="*/ 0 h 2002971"/>
                  <a:gd name="connsiteX1" fmla="*/ 1291862 w 2639499"/>
                  <a:gd name="connsiteY1" fmla="*/ 1857828 h 2002971"/>
                  <a:gd name="connsiteX2" fmla="*/ 1277349 w 2639499"/>
                  <a:gd name="connsiteY2" fmla="*/ 928914 h 2002971"/>
                  <a:gd name="connsiteX3" fmla="*/ 1277349 w 2639499"/>
                  <a:gd name="connsiteY3" fmla="*/ 2002971 h 2002971"/>
                  <a:gd name="connsiteX4" fmla="*/ 14606 w 2639499"/>
                  <a:gd name="connsiteY4" fmla="*/ 0 h 2002971"/>
                  <a:gd name="connsiteX0" fmla="*/ 15519 w 2640412"/>
                  <a:gd name="connsiteY0" fmla="*/ 0 h 2002971"/>
                  <a:gd name="connsiteX1" fmla="*/ 1292775 w 2640412"/>
                  <a:gd name="connsiteY1" fmla="*/ 1857828 h 2002971"/>
                  <a:gd name="connsiteX2" fmla="*/ 1278262 w 2640412"/>
                  <a:gd name="connsiteY2" fmla="*/ 928914 h 2002971"/>
                  <a:gd name="connsiteX3" fmla="*/ 1278262 w 2640412"/>
                  <a:gd name="connsiteY3" fmla="*/ 2002971 h 2002971"/>
                  <a:gd name="connsiteX4" fmla="*/ 15519 w 2640412"/>
                  <a:gd name="connsiteY4" fmla="*/ 0 h 2002971"/>
                  <a:gd name="connsiteX0" fmla="*/ 1221 w 2626114"/>
                  <a:gd name="connsiteY0" fmla="*/ 0 h 2002971"/>
                  <a:gd name="connsiteX1" fmla="*/ 1278477 w 2626114"/>
                  <a:gd name="connsiteY1" fmla="*/ 1857828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26114"/>
                  <a:gd name="connsiteY0" fmla="*/ 0 h 2002971"/>
                  <a:gd name="connsiteX1" fmla="*/ 1263963 w 2626114"/>
                  <a:gd name="connsiteY1" fmla="*/ 1915885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26114"/>
                  <a:gd name="connsiteY0" fmla="*/ 0 h 2002971"/>
                  <a:gd name="connsiteX1" fmla="*/ 1263963 w 2626114"/>
                  <a:gd name="connsiteY1" fmla="*/ 1915885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73855"/>
                  <a:gd name="connsiteY0" fmla="*/ 0 h 2002971"/>
                  <a:gd name="connsiteX1" fmla="*/ 1263963 w 2673855"/>
                  <a:gd name="connsiteY1" fmla="*/ 1915885 h 2002971"/>
                  <a:gd name="connsiteX2" fmla="*/ 1263964 w 2673855"/>
                  <a:gd name="connsiteY2" fmla="*/ 928914 h 2002971"/>
                  <a:gd name="connsiteX3" fmla="*/ 1263964 w 2673855"/>
                  <a:gd name="connsiteY3" fmla="*/ 2002971 h 2002971"/>
                  <a:gd name="connsiteX4" fmla="*/ 1221 w 2673855"/>
                  <a:gd name="connsiteY4" fmla="*/ 0 h 2002971"/>
                  <a:gd name="connsiteX0" fmla="*/ 1221 w 2673855"/>
                  <a:gd name="connsiteY0" fmla="*/ 0 h 2002971"/>
                  <a:gd name="connsiteX1" fmla="*/ 1263963 w 2673855"/>
                  <a:gd name="connsiteY1" fmla="*/ 1915885 h 2002971"/>
                  <a:gd name="connsiteX2" fmla="*/ 1263964 w 2673855"/>
                  <a:gd name="connsiteY2" fmla="*/ 928914 h 2002971"/>
                  <a:gd name="connsiteX3" fmla="*/ 1263964 w 2673855"/>
                  <a:gd name="connsiteY3" fmla="*/ 2002971 h 2002971"/>
                  <a:gd name="connsiteX4" fmla="*/ 1221 w 2673855"/>
                  <a:gd name="connsiteY4" fmla="*/ 0 h 2002971"/>
                  <a:gd name="connsiteX0" fmla="*/ 2037 w 2674671"/>
                  <a:gd name="connsiteY0" fmla="*/ 0 h 2002987"/>
                  <a:gd name="connsiteX1" fmla="*/ 1264779 w 2674671"/>
                  <a:gd name="connsiteY1" fmla="*/ 1915885 h 2002987"/>
                  <a:gd name="connsiteX2" fmla="*/ 1264780 w 2674671"/>
                  <a:gd name="connsiteY2" fmla="*/ 928914 h 2002987"/>
                  <a:gd name="connsiteX3" fmla="*/ 1264780 w 2674671"/>
                  <a:gd name="connsiteY3" fmla="*/ 2002971 h 2002987"/>
                  <a:gd name="connsiteX4" fmla="*/ 2037 w 2674671"/>
                  <a:gd name="connsiteY4" fmla="*/ 0 h 2002987"/>
                  <a:gd name="connsiteX0" fmla="*/ 2106 w 2674740"/>
                  <a:gd name="connsiteY0" fmla="*/ 0 h 2002971"/>
                  <a:gd name="connsiteX1" fmla="*/ 1264848 w 2674740"/>
                  <a:gd name="connsiteY1" fmla="*/ 1915885 h 2002971"/>
                  <a:gd name="connsiteX2" fmla="*/ 1264849 w 2674740"/>
                  <a:gd name="connsiteY2" fmla="*/ 928914 h 2002971"/>
                  <a:gd name="connsiteX3" fmla="*/ 1264849 w 2674740"/>
                  <a:gd name="connsiteY3" fmla="*/ 2002971 h 2002971"/>
                  <a:gd name="connsiteX4" fmla="*/ 2106 w 2674740"/>
                  <a:gd name="connsiteY4" fmla="*/ 0 h 200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4740" h="2002971">
                    <a:moveTo>
                      <a:pt x="2106" y="0"/>
                    </a:moveTo>
                    <a:cubicBezTo>
                      <a:pt x="181116" y="599924"/>
                      <a:pt x="227077" y="1673980"/>
                      <a:pt x="1264848" y="1915885"/>
                    </a:cubicBezTo>
                    <a:cubicBezTo>
                      <a:pt x="3304104" y="1838477"/>
                      <a:pt x="2474373" y="-285448"/>
                      <a:pt x="1264849" y="928914"/>
                    </a:cubicBezTo>
                    <a:cubicBezTo>
                      <a:pt x="2145382" y="-503163"/>
                      <a:pt x="3940316" y="1722362"/>
                      <a:pt x="1264849" y="2002971"/>
                    </a:cubicBezTo>
                    <a:cubicBezTo>
                      <a:pt x="340774" y="1920725"/>
                      <a:pt x="-31760" y="967619"/>
                      <a:pt x="2106" y="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Полилиния 9"/>
              <p:cNvSpPr/>
              <p:nvPr/>
            </p:nvSpPr>
            <p:spPr>
              <a:xfrm rot="16513135" flipH="1">
                <a:off x="7195453" y="4558086"/>
                <a:ext cx="1170704" cy="953721"/>
              </a:xfrm>
              <a:custGeom>
                <a:avLst/>
                <a:gdLst>
                  <a:gd name="connsiteX0" fmla="*/ 0 w 1262743"/>
                  <a:gd name="connsiteY0" fmla="*/ 0 h 2162628"/>
                  <a:gd name="connsiteX1" fmla="*/ 1262743 w 1262743"/>
                  <a:gd name="connsiteY1" fmla="*/ 928914 h 2162628"/>
                  <a:gd name="connsiteX2" fmla="*/ 899886 w 1262743"/>
                  <a:gd name="connsiteY2" fmla="*/ 2162628 h 2162628"/>
                  <a:gd name="connsiteX3" fmla="*/ 0 w 1262743"/>
                  <a:gd name="connsiteY3" fmla="*/ 0 h 2162628"/>
                  <a:gd name="connsiteX0" fmla="*/ 0 w 1521910"/>
                  <a:gd name="connsiteY0" fmla="*/ 0 h 2162628"/>
                  <a:gd name="connsiteX1" fmla="*/ 1262743 w 1521910"/>
                  <a:gd name="connsiteY1" fmla="*/ 928914 h 2162628"/>
                  <a:gd name="connsiteX2" fmla="*/ 899886 w 1521910"/>
                  <a:gd name="connsiteY2" fmla="*/ 2162628 h 2162628"/>
                  <a:gd name="connsiteX3" fmla="*/ 0 w 1521910"/>
                  <a:gd name="connsiteY3" fmla="*/ 0 h 2162628"/>
                  <a:gd name="connsiteX0" fmla="*/ 0 w 2389003"/>
                  <a:gd name="connsiteY0" fmla="*/ 0 h 2162628"/>
                  <a:gd name="connsiteX1" fmla="*/ 1262743 w 2389003"/>
                  <a:gd name="connsiteY1" fmla="*/ 928914 h 2162628"/>
                  <a:gd name="connsiteX2" fmla="*/ 899886 w 2389003"/>
                  <a:gd name="connsiteY2" fmla="*/ 2162628 h 2162628"/>
                  <a:gd name="connsiteX3" fmla="*/ 0 w 2389003"/>
                  <a:gd name="connsiteY3" fmla="*/ 0 h 2162628"/>
                  <a:gd name="connsiteX0" fmla="*/ 0 w 2389003"/>
                  <a:gd name="connsiteY0" fmla="*/ 0 h 2162628"/>
                  <a:gd name="connsiteX1" fmla="*/ 1262743 w 2389003"/>
                  <a:gd name="connsiteY1" fmla="*/ 928914 h 2162628"/>
                  <a:gd name="connsiteX2" fmla="*/ 899886 w 2389003"/>
                  <a:gd name="connsiteY2" fmla="*/ 2162628 h 2162628"/>
                  <a:gd name="connsiteX3" fmla="*/ 0 w 2389003"/>
                  <a:gd name="connsiteY3" fmla="*/ 0 h 2162628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13544 w 2402547"/>
                  <a:gd name="connsiteY0" fmla="*/ 33885 h 2196513"/>
                  <a:gd name="connsiteX1" fmla="*/ 1029543 w 2402547"/>
                  <a:gd name="connsiteY1" fmla="*/ 1848171 h 2196513"/>
                  <a:gd name="connsiteX2" fmla="*/ 1276287 w 2402547"/>
                  <a:gd name="connsiteY2" fmla="*/ 962799 h 2196513"/>
                  <a:gd name="connsiteX3" fmla="*/ 913430 w 2402547"/>
                  <a:gd name="connsiteY3" fmla="*/ 2196513 h 2196513"/>
                  <a:gd name="connsiteX4" fmla="*/ 13544 w 2402547"/>
                  <a:gd name="connsiteY4" fmla="*/ 33885 h 2196513"/>
                  <a:gd name="connsiteX0" fmla="*/ 13544 w 2402547"/>
                  <a:gd name="connsiteY0" fmla="*/ 0 h 2162628"/>
                  <a:gd name="connsiteX1" fmla="*/ 1029543 w 2402547"/>
                  <a:gd name="connsiteY1" fmla="*/ 1814286 h 2162628"/>
                  <a:gd name="connsiteX2" fmla="*/ 1276287 w 2402547"/>
                  <a:gd name="connsiteY2" fmla="*/ 928914 h 2162628"/>
                  <a:gd name="connsiteX3" fmla="*/ 913430 w 2402547"/>
                  <a:gd name="connsiteY3" fmla="*/ 2162628 h 2162628"/>
                  <a:gd name="connsiteX4" fmla="*/ 13544 w 2402547"/>
                  <a:gd name="connsiteY4" fmla="*/ 0 h 2162628"/>
                  <a:gd name="connsiteX0" fmla="*/ 23919 w 2412922"/>
                  <a:gd name="connsiteY0" fmla="*/ 0 h 2162628"/>
                  <a:gd name="connsiteX1" fmla="*/ 1039918 w 2412922"/>
                  <a:gd name="connsiteY1" fmla="*/ 1814286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1039918 w 2412922"/>
                  <a:gd name="connsiteY1" fmla="*/ 1814286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19479 w 2408482"/>
                  <a:gd name="connsiteY0" fmla="*/ 0 h 2162628"/>
                  <a:gd name="connsiteX1" fmla="*/ 962906 w 2408482"/>
                  <a:gd name="connsiteY1" fmla="*/ 2002971 h 2162628"/>
                  <a:gd name="connsiteX2" fmla="*/ 1282222 w 2408482"/>
                  <a:gd name="connsiteY2" fmla="*/ 928914 h 2162628"/>
                  <a:gd name="connsiteX3" fmla="*/ 919365 w 2408482"/>
                  <a:gd name="connsiteY3" fmla="*/ 2162628 h 2162628"/>
                  <a:gd name="connsiteX4" fmla="*/ 19479 w 2408482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86250"/>
                  <a:gd name="connsiteY0" fmla="*/ 0 h 2162628"/>
                  <a:gd name="connsiteX1" fmla="*/ 1300606 w 2486250"/>
                  <a:gd name="connsiteY1" fmla="*/ 1857828 h 2162628"/>
                  <a:gd name="connsiteX2" fmla="*/ 1286093 w 2486250"/>
                  <a:gd name="connsiteY2" fmla="*/ 928914 h 2162628"/>
                  <a:gd name="connsiteX3" fmla="*/ 923236 w 2486250"/>
                  <a:gd name="connsiteY3" fmla="*/ 2162628 h 2162628"/>
                  <a:gd name="connsiteX4" fmla="*/ 23350 w 2486250"/>
                  <a:gd name="connsiteY4" fmla="*/ 0 h 2162628"/>
                  <a:gd name="connsiteX0" fmla="*/ 14606 w 2639499"/>
                  <a:gd name="connsiteY0" fmla="*/ 0 h 2002971"/>
                  <a:gd name="connsiteX1" fmla="*/ 1291862 w 2639499"/>
                  <a:gd name="connsiteY1" fmla="*/ 1857828 h 2002971"/>
                  <a:gd name="connsiteX2" fmla="*/ 1277349 w 2639499"/>
                  <a:gd name="connsiteY2" fmla="*/ 928914 h 2002971"/>
                  <a:gd name="connsiteX3" fmla="*/ 1277349 w 2639499"/>
                  <a:gd name="connsiteY3" fmla="*/ 2002971 h 2002971"/>
                  <a:gd name="connsiteX4" fmla="*/ 14606 w 2639499"/>
                  <a:gd name="connsiteY4" fmla="*/ 0 h 2002971"/>
                  <a:gd name="connsiteX0" fmla="*/ 15519 w 2640412"/>
                  <a:gd name="connsiteY0" fmla="*/ 0 h 2002971"/>
                  <a:gd name="connsiteX1" fmla="*/ 1292775 w 2640412"/>
                  <a:gd name="connsiteY1" fmla="*/ 1857828 h 2002971"/>
                  <a:gd name="connsiteX2" fmla="*/ 1278262 w 2640412"/>
                  <a:gd name="connsiteY2" fmla="*/ 928914 h 2002971"/>
                  <a:gd name="connsiteX3" fmla="*/ 1278262 w 2640412"/>
                  <a:gd name="connsiteY3" fmla="*/ 2002971 h 2002971"/>
                  <a:gd name="connsiteX4" fmla="*/ 15519 w 2640412"/>
                  <a:gd name="connsiteY4" fmla="*/ 0 h 2002971"/>
                  <a:gd name="connsiteX0" fmla="*/ 1221 w 2626114"/>
                  <a:gd name="connsiteY0" fmla="*/ 0 h 2002971"/>
                  <a:gd name="connsiteX1" fmla="*/ 1278477 w 2626114"/>
                  <a:gd name="connsiteY1" fmla="*/ 1857828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26114"/>
                  <a:gd name="connsiteY0" fmla="*/ 0 h 2002971"/>
                  <a:gd name="connsiteX1" fmla="*/ 1263963 w 2626114"/>
                  <a:gd name="connsiteY1" fmla="*/ 1915885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26114"/>
                  <a:gd name="connsiteY0" fmla="*/ 0 h 2002971"/>
                  <a:gd name="connsiteX1" fmla="*/ 1263963 w 2626114"/>
                  <a:gd name="connsiteY1" fmla="*/ 1915885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73855"/>
                  <a:gd name="connsiteY0" fmla="*/ 0 h 2002971"/>
                  <a:gd name="connsiteX1" fmla="*/ 1263963 w 2673855"/>
                  <a:gd name="connsiteY1" fmla="*/ 1915885 h 2002971"/>
                  <a:gd name="connsiteX2" fmla="*/ 1263964 w 2673855"/>
                  <a:gd name="connsiteY2" fmla="*/ 928914 h 2002971"/>
                  <a:gd name="connsiteX3" fmla="*/ 1263964 w 2673855"/>
                  <a:gd name="connsiteY3" fmla="*/ 2002971 h 2002971"/>
                  <a:gd name="connsiteX4" fmla="*/ 1221 w 2673855"/>
                  <a:gd name="connsiteY4" fmla="*/ 0 h 2002971"/>
                  <a:gd name="connsiteX0" fmla="*/ 1221 w 2673855"/>
                  <a:gd name="connsiteY0" fmla="*/ 0 h 2002971"/>
                  <a:gd name="connsiteX1" fmla="*/ 1263963 w 2673855"/>
                  <a:gd name="connsiteY1" fmla="*/ 1915885 h 2002971"/>
                  <a:gd name="connsiteX2" fmla="*/ 1263964 w 2673855"/>
                  <a:gd name="connsiteY2" fmla="*/ 928914 h 2002971"/>
                  <a:gd name="connsiteX3" fmla="*/ 1263964 w 2673855"/>
                  <a:gd name="connsiteY3" fmla="*/ 2002971 h 2002971"/>
                  <a:gd name="connsiteX4" fmla="*/ 1221 w 2673855"/>
                  <a:gd name="connsiteY4" fmla="*/ 0 h 2002971"/>
                  <a:gd name="connsiteX0" fmla="*/ 2037 w 2674671"/>
                  <a:gd name="connsiteY0" fmla="*/ 0 h 2002987"/>
                  <a:gd name="connsiteX1" fmla="*/ 1264779 w 2674671"/>
                  <a:gd name="connsiteY1" fmla="*/ 1915885 h 2002987"/>
                  <a:gd name="connsiteX2" fmla="*/ 1264780 w 2674671"/>
                  <a:gd name="connsiteY2" fmla="*/ 928914 h 2002987"/>
                  <a:gd name="connsiteX3" fmla="*/ 1264780 w 2674671"/>
                  <a:gd name="connsiteY3" fmla="*/ 2002971 h 2002987"/>
                  <a:gd name="connsiteX4" fmla="*/ 2037 w 2674671"/>
                  <a:gd name="connsiteY4" fmla="*/ 0 h 2002987"/>
                  <a:gd name="connsiteX0" fmla="*/ 2106 w 2674740"/>
                  <a:gd name="connsiteY0" fmla="*/ 0 h 2002971"/>
                  <a:gd name="connsiteX1" fmla="*/ 1264848 w 2674740"/>
                  <a:gd name="connsiteY1" fmla="*/ 1915885 h 2002971"/>
                  <a:gd name="connsiteX2" fmla="*/ 1264849 w 2674740"/>
                  <a:gd name="connsiteY2" fmla="*/ 928914 h 2002971"/>
                  <a:gd name="connsiteX3" fmla="*/ 1264849 w 2674740"/>
                  <a:gd name="connsiteY3" fmla="*/ 2002971 h 2002971"/>
                  <a:gd name="connsiteX4" fmla="*/ 2106 w 2674740"/>
                  <a:gd name="connsiteY4" fmla="*/ 0 h 200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4740" h="2002971">
                    <a:moveTo>
                      <a:pt x="2106" y="0"/>
                    </a:moveTo>
                    <a:cubicBezTo>
                      <a:pt x="181116" y="599924"/>
                      <a:pt x="227077" y="1673980"/>
                      <a:pt x="1264848" y="1915885"/>
                    </a:cubicBezTo>
                    <a:cubicBezTo>
                      <a:pt x="3304104" y="1838477"/>
                      <a:pt x="2474373" y="-285448"/>
                      <a:pt x="1264849" y="928914"/>
                    </a:cubicBezTo>
                    <a:cubicBezTo>
                      <a:pt x="2145382" y="-503163"/>
                      <a:pt x="3940316" y="1722362"/>
                      <a:pt x="1264849" y="2002971"/>
                    </a:cubicBezTo>
                    <a:cubicBezTo>
                      <a:pt x="340774" y="1920725"/>
                      <a:pt x="-31760" y="967619"/>
                      <a:pt x="2106" y="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8" name="Группа 20"/>
          <p:cNvGrpSpPr>
            <a:grpSpLocks/>
          </p:cNvGrpSpPr>
          <p:nvPr/>
        </p:nvGrpSpPr>
        <p:grpSpPr bwMode="auto">
          <a:xfrm rot="4495045">
            <a:off x="7750969" y="2101056"/>
            <a:ext cx="307975" cy="449263"/>
            <a:chOff x="2857488" y="4883951"/>
            <a:chExt cx="571504" cy="903297"/>
          </a:xfrm>
        </p:grpSpPr>
        <p:sp>
          <p:nvSpPr>
            <p:cNvPr id="19" name="Овал 18"/>
            <p:cNvSpPr/>
            <p:nvPr/>
          </p:nvSpPr>
          <p:spPr>
            <a:xfrm>
              <a:off x="2989498" y="4933342"/>
              <a:ext cx="285753" cy="1436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0" name="Овал 19">
              <a:hlinkClick r:id="" action="ppaction://hlinkshowjump?jump=nextslide"/>
            </p:cNvPr>
            <p:cNvSpPr/>
            <p:nvPr/>
          </p:nvSpPr>
          <p:spPr>
            <a:xfrm>
              <a:off x="2857488" y="5000636"/>
              <a:ext cx="571504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63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plastic">
              <a:bevelT w="26035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21" name="Прямая соединительная линия 20"/>
            <p:cNvCxnSpPr/>
            <p:nvPr/>
          </p:nvCxnSpPr>
          <p:spPr>
            <a:xfrm rot="16200000" flipH="1">
              <a:off x="2734059" y="5365468"/>
              <a:ext cx="78519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Овал 21"/>
            <p:cNvSpPr/>
            <p:nvPr/>
          </p:nvSpPr>
          <p:spPr>
            <a:xfrm>
              <a:off x="3048186" y="4858674"/>
              <a:ext cx="141403" cy="70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3" name="Овал 22"/>
            <p:cNvSpPr/>
            <p:nvPr/>
          </p:nvSpPr>
          <p:spPr>
            <a:xfrm>
              <a:off x="2972366" y="5156844"/>
              <a:ext cx="70702" cy="734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4" name="Овал 23"/>
            <p:cNvSpPr/>
            <p:nvPr/>
          </p:nvSpPr>
          <p:spPr>
            <a:xfrm>
              <a:off x="2915125" y="5266121"/>
              <a:ext cx="73646" cy="70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5" name="Овал 24"/>
            <p:cNvSpPr/>
            <p:nvPr/>
          </p:nvSpPr>
          <p:spPr>
            <a:xfrm>
              <a:off x="2908528" y="5403034"/>
              <a:ext cx="73648" cy="70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6" name="Овал 25"/>
            <p:cNvSpPr/>
            <p:nvPr/>
          </p:nvSpPr>
          <p:spPr>
            <a:xfrm>
              <a:off x="2994539" y="5559948"/>
              <a:ext cx="70702" cy="70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7" name="Овал 26"/>
            <p:cNvSpPr/>
            <p:nvPr/>
          </p:nvSpPr>
          <p:spPr>
            <a:xfrm>
              <a:off x="3209732" y="5147246"/>
              <a:ext cx="73648" cy="734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8" name="Овал 27"/>
            <p:cNvSpPr/>
            <p:nvPr/>
          </p:nvSpPr>
          <p:spPr>
            <a:xfrm>
              <a:off x="3267579" y="5259514"/>
              <a:ext cx="70702" cy="70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9" name="Овал 28"/>
            <p:cNvSpPr/>
            <p:nvPr/>
          </p:nvSpPr>
          <p:spPr>
            <a:xfrm>
              <a:off x="3267983" y="5405085"/>
              <a:ext cx="70702" cy="70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0" name="Овал 29"/>
            <p:cNvSpPr/>
            <p:nvPr/>
          </p:nvSpPr>
          <p:spPr>
            <a:xfrm>
              <a:off x="3206629" y="5566110"/>
              <a:ext cx="73646" cy="70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31" name="Группа 33"/>
          <p:cNvGrpSpPr>
            <a:grpSpLocks/>
          </p:cNvGrpSpPr>
          <p:nvPr/>
        </p:nvGrpSpPr>
        <p:grpSpPr bwMode="auto">
          <a:xfrm rot="-7840260">
            <a:off x="6442869" y="4836319"/>
            <a:ext cx="307975" cy="449263"/>
            <a:chOff x="2857488" y="4883951"/>
            <a:chExt cx="571504" cy="903297"/>
          </a:xfrm>
        </p:grpSpPr>
        <p:sp>
          <p:nvSpPr>
            <p:cNvPr id="32" name="Овал 31"/>
            <p:cNvSpPr/>
            <p:nvPr/>
          </p:nvSpPr>
          <p:spPr>
            <a:xfrm>
              <a:off x="3055536" y="4932189"/>
              <a:ext cx="285751" cy="1436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3" name="Овал 32">
              <a:hlinkClick r:id="" action="ppaction://hlinkshowjump?jump=previousslide"/>
            </p:cNvPr>
            <p:cNvSpPr/>
            <p:nvPr/>
          </p:nvSpPr>
          <p:spPr>
            <a:xfrm>
              <a:off x="2857488" y="5000636"/>
              <a:ext cx="571504" cy="785818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plastic">
              <a:bevelT w="26035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34" name="Прямая соединительная линия 33"/>
            <p:cNvCxnSpPr/>
            <p:nvPr/>
          </p:nvCxnSpPr>
          <p:spPr>
            <a:xfrm rot="16200000" flipH="1">
              <a:off x="2751536" y="5393244"/>
              <a:ext cx="78519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Овал 34"/>
            <p:cNvSpPr/>
            <p:nvPr/>
          </p:nvSpPr>
          <p:spPr>
            <a:xfrm>
              <a:off x="3069493" y="4883135"/>
              <a:ext cx="141403" cy="70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6" name="Овал 35"/>
            <p:cNvSpPr/>
            <p:nvPr/>
          </p:nvSpPr>
          <p:spPr>
            <a:xfrm>
              <a:off x="3002941" y="5142271"/>
              <a:ext cx="70702" cy="7341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7" name="Овал 36"/>
            <p:cNvSpPr/>
            <p:nvPr/>
          </p:nvSpPr>
          <p:spPr>
            <a:xfrm>
              <a:off x="2965677" y="5289400"/>
              <a:ext cx="73648" cy="70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8" name="Овал 37"/>
            <p:cNvSpPr/>
            <p:nvPr/>
          </p:nvSpPr>
          <p:spPr>
            <a:xfrm>
              <a:off x="2971271" y="5429275"/>
              <a:ext cx="73648" cy="70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9" name="Овал 38"/>
            <p:cNvSpPr/>
            <p:nvPr/>
          </p:nvSpPr>
          <p:spPr>
            <a:xfrm>
              <a:off x="3004696" y="5572645"/>
              <a:ext cx="70702" cy="70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0" name="Овал 39"/>
            <p:cNvSpPr/>
            <p:nvPr/>
          </p:nvSpPr>
          <p:spPr>
            <a:xfrm>
              <a:off x="3263641" y="5142269"/>
              <a:ext cx="73646" cy="7341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1" name="Овал 40"/>
            <p:cNvSpPr/>
            <p:nvPr/>
          </p:nvSpPr>
          <p:spPr>
            <a:xfrm>
              <a:off x="3291637" y="5284288"/>
              <a:ext cx="70702" cy="70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2" name="Овал 41"/>
            <p:cNvSpPr/>
            <p:nvPr/>
          </p:nvSpPr>
          <p:spPr>
            <a:xfrm>
              <a:off x="3293392" y="5429005"/>
              <a:ext cx="70702" cy="70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3" name="Овал 42"/>
            <p:cNvSpPr/>
            <p:nvPr/>
          </p:nvSpPr>
          <p:spPr>
            <a:xfrm>
              <a:off x="3255167" y="5575746"/>
              <a:ext cx="73646" cy="70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44" name="Группа 43"/>
          <p:cNvGrpSpPr/>
          <p:nvPr/>
        </p:nvGrpSpPr>
        <p:grpSpPr>
          <a:xfrm rot="16758158">
            <a:off x="1276616" y="130200"/>
            <a:ext cx="307901" cy="450659"/>
            <a:chOff x="2857488" y="4883951"/>
            <a:chExt cx="571504" cy="903297"/>
          </a:xfrm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45" name="Овал 44"/>
            <p:cNvSpPr/>
            <p:nvPr/>
          </p:nvSpPr>
          <p:spPr>
            <a:xfrm>
              <a:off x="3000364" y="4929198"/>
              <a:ext cx="285752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6" name="Овал 45">
              <a:hlinkClick r:id="" action="ppaction://hlinkshowjump?jump=endshow"/>
            </p:cNvPr>
            <p:cNvSpPr/>
            <p:nvPr/>
          </p:nvSpPr>
          <p:spPr>
            <a:xfrm>
              <a:off x="2857488" y="5000636"/>
              <a:ext cx="571504" cy="785818"/>
            </a:xfrm>
            <a:prstGeom prst="ellipse">
              <a:avLst/>
            </a:prstGeom>
            <a:solidFill>
              <a:srgbClr val="A50021"/>
            </a:solidFill>
            <a:ln w="6350">
              <a:solidFill>
                <a:schemeClr val="tx1"/>
              </a:solidFill>
            </a:ln>
            <a:sp3d prstMaterial="plastic">
              <a:bevelT w="26035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47" name="Прямая соединительная линия 46"/>
            <p:cNvCxnSpPr>
              <a:stCxn id="49" idx="0"/>
              <a:endCxn id="49" idx="4"/>
            </p:cNvCxnSpPr>
            <p:nvPr/>
          </p:nvCxnSpPr>
          <p:spPr>
            <a:xfrm rot="16200000" flipH="1">
              <a:off x="2750331" y="5393545"/>
              <a:ext cx="78581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Овал 47"/>
            <p:cNvSpPr/>
            <p:nvPr/>
          </p:nvSpPr>
          <p:spPr>
            <a:xfrm>
              <a:off x="3069421" y="4883951"/>
              <a:ext cx="142876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9" name="Овал 48"/>
            <p:cNvSpPr/>
            <p:nvPr/>
          </p:nvSpPr>
          <p:spPr>
            <a:xfrm>
              <a:off x="3000364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0" name="Овал 49"/>
            <p:cNvSpPr/>
            <p:nvPr/>
          </p:nvSpPr>
          <p:spPr>
            <a:xfrm>
              <a:off x="292892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1" name="Овал 50"/>
            <p:cNvSpPr/>
            <p:nvPr/>
          </p:nvSpPr>
          <p:spPr>
            <a:xfrm>
              <a:off x="292892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2" name="Овал 51"/>
            <p:cNvSpPr/>
            <p:nvPr/>
          </p:nvSpPr>
          <p:spPr>
            <a:xfrm>
              <a:off x="3000364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3" name="Овал 52"/>
            <p:cNvSpPr/>
            <p:nvPr/>
          </p:nvSpPr>
          <p:spPr>
            <a:xfrm>
              <a:off x="3214678" y="5143512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4" name="Овал 53"/>
            <p:cNvSpPr/>
            <p:nvPr/>
          </p:nvSpPr>
          <p:spPr>
            <a:xfrm>
              <a:off x="3286116" y="528638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5" name="Овал 54"/>
            <p:cNvSpPr/>
            <p:nvPr/>
          </p:nvSpPr>
          <p:spPr>
            <a:xfrm>
              <a:off x="3286116" y="542926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6" name="Овал 55"/>
            <p:cNvSpPr/>
            <p:nvPr/>
          </p:nvSpPr>
          <p:spPr>
            <a:xfrm>
              <a:off x="3214678" y="557214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7470" y="5447383"/>
            <a:ext cx="6249293" cy="1362075"/>
          </a:xfrm>
        </p:spPr>
        <p:txBody>
          <a:bodyPr rtlCol="0">
            <a:normAutofit/>
          </a:bodyPr>
          <a:lstStyle>
            <a:lvl1pPr>
              <a:defRPr lang="ru-RU" b="1" cap="none" spc="300">
                <a:ln w="1143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23728" y="260649"/>
            <a:ext cx="6884924" cy="1701152"/>
          </a:xfrm>
        </p:spPr>
        <p:txBody>
          <a:bodyPr rtlCol="0">
            <a:normAutofit/>
          </a:bodyPr>
          <a:lstStyle>
            <a:lvl1pPr>
              <a:defRPr lang="ru-RU" smtClean="0">
                <a:ln>
                  <a:solidFill>
                    <a:srgbClr val="349655"/>
                  </a:solidFill>
                </a:ln>
                <a:gradFill>
                  <a:gsLst>
                    <a:gs pos="13000">
                      <a:schemeClr val="tx1"/>
                    </a:gs>
                    <a:gs pos="71000">
                      <a:schemeClr val="accent3">
                        <a:lumMod val="75000"/>
                      </a:schemeClr>
                    </a:gs>
                    <a:gs pos="92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973070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F874E-EC1C-492C-8E8E-CA82D3D8F0C0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451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3700" y="274638"/>
            <a:ext cx="2171700" cy="6249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28600" y="274638"/>
            <a:ext cx="6362700" cy="6249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4C860-4A29-4ADA-97FB-E6737C0057F5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3482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8686800" cy="23860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8600" y="4138613"/>
            <a:ext cx="8686800" cy="23860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25311-7430-4AB5-9F02-E9FFA2E4DFB4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850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7"/>
          <p:cNvGrpSpPr>
            <a:grpSpLocks/>
          </p:cNvGrpSpPr>
          <p:nvPr/>
        </p:nvGrpSpPr>
        <p:grpSpPr bwMode="auto">
          <a:xfrm>
            <a:off x="-26988" y="-1220788"/>
            <a:ext cx="9182101" cy="10085388"/>
            <a:chOff x="-26242" y="-1220213"/>
            <a:chExt cx="9180633" cy="10084136"/>
          </a:xfrm>
        </p:grpSpPr>
        <p:sp>
          <p:nvSpPr>
            <p:cNvPr id="6" name="Полилиния 5"/>
            <p:cNvSpPr/>
            <p:nvPr/>
          </p:nvSpPr>
          <p:spPr>
            <a:xfrm>
              <a:off x="10391" y="-27384"/>
              <a:ext cx="9144000" cy="2234538"/>
            </a:xfrm>
            <a:custGeom>
              <a:avLst/>
              <a:gdLst>
                <a:gd name="connsiteX0" fmla="*/ 0 w 9144000"/>
                <a:gd name="connsiteY0" fmla="*/ 1579418 h 2161309"/>
                <a:gd name="connsiteX1" fmla="*/ 10391 w 9144000"/>
                <a:gd name="connsiteY1" fmla="*/ 1194954 h 2161309"/>
                <a:gd name="connsiteX2" fmla="*/ 9144000 w 9144000"/>
                <a:gd name="connsiteY2" fmla="*/ 0 h 2161309"/>
                <a:gd name="connsiteX3" fmla="*/ 9133609 w 9144000"/>
                <a:gd name="connsiteY3" fmla="*/ 550718 h 2161309"/>
                <a:gd name="connsiteX4" fmla="*/ 3564082 w 9144000"/>
                <a:gd name="connsiteY4" fmla="*/ 2161309 h 2161309"/>
                <a:gd name="connsiteX5" fmla="*/ 0 w 9144000"/>
                <a:gd name="connsiteY5" fmla="*/ 1579418 h 2161309"/>
                <a:gd name="connsiteX0" fmla="*/ 0 w 9144000"/>
                <a:gd name="connsiteY0" fmla="*/ 1579418 h 2161309"/>
                <a:gd name="connsiteX1" fmla="*/ 10391 w 9144000"/>
                <a:gd name="connsiteY1" fmla="*/ 1194954 h 2161309"/>
                <a:gd name="connsiteX2" fmla="*/ 9144000 w 9144000"/>
                <a:gd name="connsiteY2" fmla="*/ 0 h 2161309"/>
                <a:gd name="connsiteX3" fmla="*/ 9133609 w 9144000"/>
                <a:gd name="connsiteY3" fmla="*/ 550718 h 2161309"/>
                <a:gd name="connsiteX4" fmla="*/ 3564082 w 9144000"/>
                <a:gd name="connsiteY4" fmla="*/ 2161309 h 2161309"/>
                <a:gd name="connsiteX5" fmla="*/ 0 w 9144000"/>
                <a:gd name="connsiteY5" fmla="*/ 1579418 h 2161309"/>
                <a:gd name="connsiteX0" fmla="*/ 0 w 9144000"/>
                <a:gd name="connsiteY0" fmla="*/ 1579418 h 2161845"/>
                <a:gd name="connsiteX1" fmla="*/ 10391 w 9144000"/>
                <a:gd name="connsiteY1" fmla="*/ 1194954 h 2161845"/>
                <a:gd name="connsiteX2" fmla="*/ 9144000 w 9144000"/>
                <a:gd name="connsiteY2" fmla="*/ 0 h 2161845"/>
                <a:gd name="connsiteX3" fmla="*/ 9133609 w 9144000"/>
                <a:gd name="connsiteY3" fmla="*/ 550718 h 2161845"/>
                <a:gd name="connsiteX4" fmla="*/ 3564082 w 9144000"/>
                <a:gd name="connsiteY4" fmla="*/ 2161309 h 2161845"/>
                <a:gd name="connsiteX5" fmla="*/ 0 w 9144000"/>
                <a:gd name="connsiteY5" fmla="*/ 1579418 h 2161845"/>
                <a:gd name="connsiteX0" fmla="*/ 0 w 9144000"/>
                <a:gd name="connsiteY0" fmla="*/ 1579418 h 2161845"/>
                <a:gd name="connsiteX1" fmla="*/ 10391 w 9144000"/>
                <a:gd name="connsiteY1" fmla="*/ 1194954 h 2161845"/>
                <a:gd name="connsiteX2" fmla="*/ 9144000 w 9144000"/>
                <a:gd name="connsiteY2" fmla="*/ 0 h 2161845"/>
                <a:gd name="connsiteX3" fmla="*/ 9133609 w 9144000"/>
                <a:gd name="connsiteY3" fmla="*/ 550718 h 2161845"/>
                <a:gd name="connsiteX4" fmla="*/ 3564082 w 9144000"/>
                <a:gd name="connsiteY4" fmla="*/ 2161309 h 2161845"/>
                <a:gd name="connsiteX5" fmla="*/ 0 w 9144000"/>
                <a:gd name="connsiteY5" fmla="*/ 1579418 h 2161845"/>
                <a:gd name="connsiteX0" fmla="*/ 0 w 9144000"/>
                <a:gd name="connsiteY0" fmla="*/ 1579418 h 2161845"/>
                <a:gd name="connsiteX1" fmla="*/ 10391 w 9144000"/>
                <a:gd name="connsiteY1" fmla="*/ 1194954 h 2161845"/>
                <a:gd name="connsiteX2" fmla="*/ 9144000 w 9144000"/>
                <a:gd name="connsiteY2" fmla="*/ 0 h 2161845"/>
                <a:gd name="connsiteX3" fmla="*/ 9133609 w 9144000"/>
                <a:gd name="connsiteY3" fmla="*/ 550718 h 2161845"/>
                <a:gd name="connsiteX4" fmla="*/ 3564082 w 9144000"/>
                <a:gd name="connsiteY4" fmla="*/ 2161309 h 2161845"/>
                <a:gd name="connsiteX5" fmla="*/ 0 w 9144000"/>
                <a:gd name="connsiteY5" fmla="*/ 1579418 h 2161845"/>
                <a:gd name="connsiteX0" fmla="*/ 0 w 9144000"/>
                <a:gd name="connsiteY0" fmla="*/ 1579418 h 2276079"/>
                <a:gd name="connsiteX1" fmla="*/ 10391 w 9144000"/>
                <a:gd name="connsiteY1" fmla="*/ 1194954 h 2276079"/>
                <a:gd name="connsiteX2" fmla="*/ 9144000 w 9144000"/>
                <a:gd name="connsiteY2" fmla="*/ 0 h 2276079"/>
                <a:gd name="connsiteX3" fmla="*/ 9133609 w 9144000"/>
                <a:gd name="connsiteY3" fmla="*/ 550718 h 2276079"/>
                <a:gd name="connsiteX4" fmla="*/ 3574473 w 9144000"/>
                <a:gd name="connsiteY4" fmla="*/ 2275609 h 2276079"/>
                <a:gd name="connsiteX5" fmla="*/ 0 w 9144000"/>
                <a:gd name="connsiteY5" fmla="*/ 1579418 h 2276079"/>
                <a:gd name="connsiteX0" fmla="*/ 0 w 9144000"/>
                <a:gd name="connsiteY0" fmla="*/ 1579418 h 2234538"/>
                <a:gd name="connsiteX1" fmla="*/ 10391 w 9144000"/>
                <a:gd name="connsiteY1" fmla="*/ 1194954 h 2234538"/>
                <a:gd name="connsiteX2" fmla="*/ 9144000 w 9144000"/>
                <a:gd name="connsiteY2" fmla="*/ 0 h 2234538"/>
                <a:gd name="connsiteX3" fmla="*/ 9133609 w 9144000"/>
                <a:gd name="connsiteY3" fmla="*/ 550718 h 2234538"/>
                <a:gd name="connsiteX4" fmla="*/ 3418609 w 9144000"/>
                <a:gd name="connsiteY4" fmla="*/ 2234046 h 2234538"/>
                <a:gd name="connsiteX5" fmla="*/ 0 w 9144000"/>
                <a:gd name="connsiteY5" fmla="*/ 1579418 h 223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0" h="2234538">
                  <a:moveTo>
                    <a:pt x="0" y="1579418"/>
                  </a:moveTo>
                  <a:lnTo>
                    <a:pt x="10391" y="1194954"/>
                  </a:lnTo>
                  <a:lnTo>
                    <a:pt x="9144000" y="0"/>
                  </a:lnTo>
                  <a:lnTo>
                    <a:pt x="9133609" y="550718"/>
                  </a:lnTo>
                  <a:cubicBezTo>
                    <a:pt x="6591300" y="651164"/>
                    <a:pt x="5534890" y="1998518"/>
                    <a:pt x="3418609" y="2234046"/>
                  </a:cubicBezTo>
                  <a:cubicBezTo>
                    <a:pt x="1929246" y="2258291"/>
                    <a:pt x="543790" y="1378528"/>
                    <a:pt x="0" y="157941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317500" dist="1524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9000000"/>
              </a:lightRig>
            </a:scene3d>
            <a:sp3d prstMaterial="metal">
              <a:bevelT w="234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 rot="6303356">
              <a:off x="2533853" y="-3780308"/>
              <a:ext cx="3776723" cy="8896913"/>
            </a:xfrm>
            <a:custGeom>
              <a:avLst/>
              <a:gdLst>
                <a:gd name="connsiteX0" fmla="*/ 1101437 w 1101437"/>
                <a:gd name="connsiteY0" fmla="*/ 10391 h 6889173"/>
                <a:gd name="connsiteX1" fmla="*/ 1007918 w 1101437"/>
                <a:gd name="connsiteY1" fmla="*/ 0 h 6889173"/>
                <a:gd name="connsiteX2" fmla="*/ 0 w 1101437"/>
                <a:gd name="connsiteY2" fmla="*/ 5081155 h 6889173"/>
                <a:gd name="connsiteX3" fmla="*/ 613064 w 1101437"/>
                <a:gd name="connsiteY3" fmla="*/ 6889173 h 6889173"/>
                <a:gd name="connsiteX4" fmla="*/ 665018 w 1101437"/>
                <a:gd name="connsiteY4" fmla="*/ 6889173 h 6889173"/>
                <a:gd name="connsiteX5" fmla="*/ 467591 w 1101437"/>
                <a:gd name="connsiteY5" fmla="*/ 4073237 h 6889173"/>
                <a:gd name="connsiteX6" fmla="*/ 1101437 w 1101437"/>
                <a:gd name="connsiteY6" fmla="*/ 10391 h 6889173"/>
                <a:gd name="connsiteX0" fmla="*/ 1418094 w 1418094"/>
                <a:gd name="connsiteY0" fmla="*/ 10391 h 6889173"/>
                <a:gd name="connsiteX1" fmla="*/ 1324575 w 1418094"/>
                <a:gd name="connsiteY1" fmla="*/ 0 h 6889173"/>
                <a:gd name="connsiteX2" fmla="*/ 316657 w 1418094"/>
                <a:gd name="connsiteY2" fmla="*/ 5081155 h 6889173"/>
                <a:gd name="connsiteX3" fmla="*/ 929721 w 1418094"/>
                <a:gd name="connsiteY3" fmla="*/ 6889173 h 6889173"/>
                <a:gd name="connsiteX4" fmla="*/ 981675 w 1418094"/>
                <a:gd name="connsiteY4" fmla="*/ 6889173 h 6889173"/>
                <a:gd name="connsiteX5" fmla="*/ 784248 w 1418094"/>
                <a:gd name="connsiteY5" fmla="*/ 4073237 h 6889173"/>
                <a:gd name="connsiteX6" fmla="*/ 1418094 w 1418094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668296"/>
                <a:gd name="connsiteY0" fmla="*/ 10391 h 6889173"/>
                <a:gd name="connsiteX1" fmla="*/ 1450199 w 1668296"/>
                <a:gd name="connsiteY1" fmla="*/ 0 h 6889173"/>
                <a:gd name="connsiteX2" fmla="*/ 442281 w 1668296"/>
                <a:gd name="connsiteY2" fmla="*/ 5081155 h 6889173"/>
                <a:gd name="connsiteX3" fmla="*/ 1055345 w 1668296"/>
                <a:gd name="connsiteY3" fmla="*/ 6889173 h 6889173"/>
                <a:gd name="connsiteX4" fmla="*/ 1107299 w 1668296"/>
                <a:gd name="connsiteY4" fmla="*/ 6889173 h 6889173"/>
                <a:gd name="connsiteX5" fmla="*/ 909872 w 1668296"/>
                <a:gd name="connsiteY5" fmla="*/ 4073237 h 6889173"/>
                <a:gd name="connsiteX6" fmla="*/ 1543718 w 1668296"/>
                <a:gd name="connsiteY6" fmla="*/ 10391 h 6889173"/>
                <a:gd name="connsiteX0" fmla="*/ 1543718 w 1668296"/>
                <a:gd name="connsiteY0" fmla="*/ 10391 h 6889173"/>
                <a:gd name="connsiteX1" fmla="*/ 1450199 w 1668296"/>
                <a:gd name="connsiteY1" fmla="*/ 0 h 6889173"/>
                <a:gd name="connsiteX2" fmla="*/ 442281 w 1668296"/>
                <a:gd name="connsiteY2" fmla="*/ 5081155 h 6889173"/>
                <a:gd name="connsiteX3" fmla="*/ 1055345 w 1668296"/>
                <a:gd name="connsiteY3" fmla="*/ 6889173 h 6889173"/>
                <a:gd name="connsiteX4" fmla="*/ 1107299 w 1668296"/>
                <a:gd name="connsiteY4" fmla="*/ 6889173 h 6889173"/>
                <a:gd name="connsiteX5" fmla="*/ 909872 w 1668296"/>
                <a:gd name="connsiteY5" fmla="*/ 4073237 h 6889173"/>
                <a:gd name="connsiteX6" fmla="*/ 1543718 w 1668296"/>
                <a:gd name="connsiteY6" fmla="*/ 10391 h 6889173"/>
                <a:gd name="connsiteX0" fmla="*/ 1543718 w 1668296"/>
                <a:gd name="connsiteY0" fmla="*/ 10391 h 6889173"/>
                <a:gd name="connsiteX1" fmla="*/ 1450199 w 1668296"/>
                <a:gd name="connsiteY1" fmla="*/ 0 h 6889173"/>
                <a:gd name="connsiteX2" fmla="*/ 442281 w 1668296"/>
                <a:gd name="connsiteY2" fmla="*/ 5081155 h 6889173"/>
                <a:gd name="connsiteX3" fmla="*/ 1055345 w 1668296"/>
                <a:gd name="connsiteY3" fmla="*/ 6889173 h 6889173"/>
                <a:gd name="connsiteX4" fmla="*/ 1107299 w 1668296"/>
                <a:gd name="connsiteY4" fmla="*/ 6889173 h 6889173"/>
                <a:gd name="connsiteX5" fmla="*/ 909872 w 1668296"/>
                <a:gd name="connsiteY5" fmla="*/ 4073237 h 6889173"/>
                <a:gd name="connsiteX6" fmla="*/ 1543718 w 1668296"/>
                <a:gd name="connsiteY6" fmla="*/ 10391 h 6889173"/>
                <a:gd name="connsiteX0" fmla="*/ 3526525 w 3651103"/>
                <a:gd name="connsiteY0" fmla="*/ 415545 h 7294327"/>
                <a:gd name="connsiteX1" fmla="*/ 317711 w 3651103"/>
                <a:gd name="connsiteY1" fmla="*/ 0 h 7294327"/>
                <a:gd name="connsiteX2" fmla="*/ 2425088 w 3651103"/>
                <a:gd name="connsiteY2" fmla="*/ 5486309 h 7294327"/>
                <a:gd name="connsiteX3" fmla="*/ 3038152 w 3651103"/>
                <a:gd name="connsiteY3" fmla="*/ 7294327 h 7294327"/>
                <a:gd name="connsiteX4" fmla="*/ 3090106 w 3651103"/>
                <a:gd name="connsiteY4" fmla="*/ 7294327 h 7294327"/>
                <a:gd name="connsiteX5" fmla="*/ 2892679 w 3651103"/>
                <a:gd name="connsiteY5" fmla="*/ 4478391 h 7294327"/>
                <a:gd name="connsiteX6" fmla="*/ 3526525 w 3651103"/>
                <a:gd name="connsiteY6" fmla="*/ 415545 h 7294327"/>
                <a:gd name="connsiteX0" fmla="*/ 445914 w 3651103"/>
                <a:gd name="connsiteY0" fmla="*/ 0 h 7347603"/>
                <a:gd name="connsiteX1" fmla="*/ 317711 w 3651103"/>
                <a:gd name="connsiteY1" fmla="*/ 53276 h 7347603"/>
                <a:gd name="connsiteX2" fmla="*/ 2425088 w 3651103"/>
                <a:gd name="connsiteY2" fmla="*/ 5539585 h 7347603"/>
                <a:gd name="connsiteX3" fmla="*/ 3038152 w 3651103"/>
                <a:gd name="connsiteY3" fmla="*/ 7347603 h 7347603"/>
                <a:gd name="connsiteX4" fmla="*/ 3090106 w 3651103"/>
                <a:gd name="connsiteY4" fmla="*/ 7347603 h 7347603"/>
                <a:gd name="connsiteX5" fmla="*/ 2892679 w 3651103"/>
                <a:gd name="connsiteY5" fmla="*/ 4531667 h 7347603"/>
                <a:gd name="connsiteX6" fmla="*/ 445914 w 3651103"/>
                <a:gd name="connsiteY6" fmla="*/ 0 h 7347603"/>
                <a:gd name="connsiteX0" fmla="*/ 445914 w 3651103"/>
                <a:gd name="connsiteY0" fmla="*/ 0 h 8896913"/>
                <a:gd name="connsiteX1" fmla="*/ 317711 w 3651103"/>
                <a:gd name="connsiteY1" fmla="*/ 53276 h 8896913"/>
                <a:gd name="connsiteX2" fmla="*/ 2425088 w 3651103"/>
                <a:gd name="connsiteY2" fmla="*/ 5539585 h 8896913"/>
                <a:gd name="connsiteX3" fmla="*/ 2546947 w 3651103"/>
                <a:gd name="connsiteY3" fmla="*/ 8896913 h 8896913"/>
                <a:gd name="connsiteX4" fmla="*/ 3090106 w 3651103"/>
                <a:gd name="connsiteY4" fmla="*/ 7347603 h 8896913"/>
                <a:gd name="connsiteX5" fmla="*/ 2892679 w 3651103"/>
                <a:gd name="connsiteY5" fmla="*/ 4531667 h 8896913"/>
                <a:gd name="connsiteX6" fmla="*/ 445914 w 3651103"/>
                <a:gd name="connsiteY6" fmla="*/ 0 h 8896913"/>
                <a:gd name="connsiteX0" fmla="*/ 445914 w 4168321"/>
                <a:gd name="connsiteY0" fmla="*/ 0 h 8896913"/>
                <a:gd name="connsiteX1" fmla="*/ 317711 w 4168321"/>
                <a:gd name="connsiteY1" fmla="*/ 53276 h 8896913"/>
                <a:gd name="connsiteX2" fmla="*/ 2425088 w 4168321"/>
                <a:gd name="connsiteY2" fmla="*/ 5539585 h 8896913"/>
                <a:gd name="connsiteX3" fmla="*/ 2546947 w 4168321"/>
                <a:gd name="connsiteY3" fmla="*/ 8896913 h 8896913"/>
                <a:gd name="connsiteX4" fmla="*/ 3853382 w 4168321"/>
                <a:gd name="connsiteY4" fmla="*/ 8507821 h 8896913"/>
                <a:gd name="connsiteX5" fmla="*/ 2892679 w 4168321"/>
                <a:gd name="connsiteY5" fmla="*/ 4531667 h 8896913"/>
                <a:gd name="connsiteX6" fmla="*/ 445914 w 4168321"/>
                <a:gd name="connsiteY6" fmla="*/ 0 h 8896913"/>
                <a:gd name="connsiteX0" fmla="*/ 509951 w 4232358"/>
                <a:gd name="connsiteY0" fmla="*/ 0 h 8896913"/>
                <a:gd name="connsiteX1" fmla="*/ 381748 w 4232358"/>
                <a:gd name="connsiteY1" fmla="*/ 53276 h 8896913"/>
                <a:gd name="connsiteX2" fmla="*/ 1946105 w 4232358"/>
                <a:gd name="connsiteY2" fmla="*/ 5285145 h 8896913"/>
                <a:gd name="connsiteX3" fmla="*/ 2610984 w 4232358"/>
                <a:gd name="connsiteY3" fmla="*/ 8896913 h 8896913"/>
                <a:gd name="connsiteX4" fmla="*/ 3917419 w 4232358"/>
                <a:gd name="connsiteY4" fmla="*/ 8507821 h 8896913"/>
                <a:gd name="connsiteX5" fmla="*/ 2956716 w 4232358"/>
                <a:gd name="connsiteY5" fmla="*/ 4531667 h 8896913"/>
                <a:gd name="connsiteX6" fmla="*/ 509951 w 4232358"/>
                <a:gd name="connsiteY6" fmla="*/ 0 h 8896913"/>
                <a:gd name="connsiteX0" fmla="*/ 192745 w 3915152"/>
                <a:gd name="connsiteY0" fmla="*/ 0 h 8896913"/>
                <a:gd name="connsiteX1" fmla="*/ 64542 w 3915152"/>
                <a:gd name="connsiteY1" fmla="*/ 53276 h 8896913"/>
                <a:gd name="connsiteX2" fmla="*/ 2293778 w 3915152"/>
                <a:gd name="connsiteY2" fmla="*/ 8896913 h 8896913"/>
                <a:gd name="connsiteX3" fmla="*/ 3600213 w 3915152"/>
                <a:gd name="connsiteY3" fmla="*/ 8507821 h 8896913"/>
                <a:gd name="connsiteX4" fmla="*/ 2639510 w 3915152"/>
                <a:gd name="connsiteY4" fmla="*/ 4531667 h 8896913"/>
                <a:gd name="connsiteX5" fmla="*/ 192745 w 3915152"/>
                <a:gd name="connsiteY5" fmla="*/ 0 h 8896913"/>
                <a:gd name="connsiteX0" fmla="*/ 128203 w 3850610"/>
                <a:gd name="connsiteY0" fmla="*/ 0 h 8896913"/>
                <a:gd name="connsiteX1" fmla="*/ 0 w 3850610"/>
                <a:gd name="connsiteY1" fmla="*/ 53276 h 8896913"/>
                <a:gd name="connsiteX2" fmla="*/ 2229236 w 3850610"/>
                <a:gd name="connsiteY2" fmla="*/ 8896913 h 8896913"/>
                <a:gd name="connsiteX3" fmla="*/ 3535671 w 3850610"/>
                <a:gd name="connsiteY3" fmla="*/ 8507821 h 8896913"/>
                <a:gd name="connsiteX4" fmla="*/ 2574968 w 3850610"/>
                <a:gd name="connsiteY4" fmla="*/ 4531667 h 8896913"/>
                <a:gd name="connsiteX5" fmla="*/ 128203 w 3850610"/>
                <a:gd name="connsiteY5" fmla="*/ 0 h 8896913"/>
                <a:gd name="connsiteX0" fmla="*/ 128203 w 3862195"/>
                <a:gd name="connsiteY0" fmla="*/ 0 h 8896913"/>
                <a:gd name="connsiteX1" fmla="*/ 0 w 3862195"/>
                <a:gd name="connsiteY1" fmla="*/ 53276 h 8896913"/>
                <a:gd name="connsiteX2" fmla="*/ 2229236 w 3862195"/>
                <a:gd name="connsiteY2" fmla="*/ 8896913 h 8896913"/>
                <a:gd name="connsiteX3" fmla="*/ 3535671 w 3862195"/>
                <a:gd name="connsiteY3" fmla="*/ 8507821 h 8896913"/>
                <a:gd name="connsiteX4" fmla="*/ 2629859 w 3862195"/>
                <a:gd name="connsiteY4" fmla="*/ 3827397 h 8896913"/>
                <a:gd name="connsiteX5" fmla="*/ 128203 w 3862195"/>
                <a:gd name="connsiteY5" fmla="*/ 0 h 8896913"/>
                <a:gd name="connsiteX0" fmla="*/ 128203 w 3862195"/>
                <a:gd name="connsiteY0" fmla="*/ 0 h 8896913"/>
                <a:gd name="connsiteX1" fmla="*/ 0 w 3862195"/>
                <a:gd name="connsiteY1" fmla="*/ 53276 h 8896913"/>
                <a:gd name="connsiteX2" fmla="*/ 2229236 w 3862195"/>
                <a:gd name="connsiteY2" fmla="*/ 8896913 h 8896913"/>
                <a:gd name="connsiteX3" fmla="*/ 3535671 w 3862195"/>
                <a:gd name="connsiteY3" fmla="*/ 8507821 h 8896913"/>
                <a:gd name="connsiteX4" fmla="*/ 2629859 w 3862195"/>
                <a:gd name="connsiteY4" fmla="*/ 3827397 h 8896913"/>
                <a:gd name="connsiteX5" fmla="*/ 128203 w 3862195"/>
                <a:gd name="connsiteY5" fmla="*/ 0 h 8896913"/>
                <a:gd name="connsiteX0" fmla="*/ 128203 w 3862195"/>
                <a:gd name="connsiteY0" fmla="*/ 0 h 8896913"/>
                <a:gd name="connsiteX1" fmla="*/ 0 w 3862195"/>
                <a:gd name="connsiteY1" fmla="*/ 53276 h 8896913"/>
                <a:gd name="connsiteX2" fmla="*/ 2229236 w 3862195"/>
                <a:gd name="connsiteY2" fmla="*/ 8896913 h 8896913"/>
                <a:gd name="connsiteX3" fmla="*/ 3535671 w 3862195"/>
                <a:gd name="connsiteY3" fmla="*/ 8507821 h 8896913"/>
                <a:gd name="connsiteX4" fmla="*/ 2629859 w 3862195"/>
                <a:gd name="connsiteY4" fmla="*/ 3827397 h 8896913"/>
                <a:gd name="connsiteX5" fmla="*/ 128203 w 3862195"/>
                <a:gd name="connsiteY5" fmla="*/ 0 h 8896913"/>
                <a:gd name="connsiteX0" fmla="*/ 128203 w 3535671"/>
                <a:gd name="connsiteY0" fmla="*/ 0 h 8896913"/>
                <a:gd name="connsiteX1" fmla="*/ 0 w 3535671"/>
                <a:gd name="connsiteY1" fmla="*/ 53276 h 8896913"/>
                <a:gd name="connsiteX2" fmla="*/ 2229236 w 3535671"/>
                <a:gd name="connsiteY2" fmla="*/ 8896913 h 8896913"/>
                <a:gd name="connsiteX3" fmla="*/ 3535671 w 3535671"/>
                <a:gd name="connsiteY3" fmla="*/ 8507821 h 8896913"/>
                <a:gd name="connsiteX4" fmla="*/ 2629859 w 3535671"/>
                <a:gd name="connsiteY4" fmla="*/ 3827397 h 8896913"/>
                <a:gd name="connsiteX5" fmla="*/ 128203 w 3535671"/>
                <a:gd name="connsiteY5" fmla="*/ 0 h 8896913"/>
                <a:gd name="connsiteX0" fmla="*/ 128203 w 3535671"/>
                <a:gd name="connsiteY0" fmla="*/ 0 h 8896913"/>
                <a:gd name="connsiteX1" fmla="*/ 0 w 3535671"/>
                <a:gd name="connsiteY1" fmla="*/ 53276 h 8896913"/>
                <a:gd name="connsiteX2" fmla="*/ 2229236 w 3535671"/>
                <a:gd name="connsiteY2" fmla="*/ 8896913 h 8896913"/>
                <a:gd name="connsiteX3" fmla="*/ 3535671 w 3535671"/>
                <a:gd name="connsiteY3" fmla="*/ 8507821 h 8896913"/>
                <a:gd name="connsiteX4" fmla="*/ 2629859 w 3535671"/>
                <a:gd name="connsiteY4" fmla="*/ 3827397 h 8896913"/>
                <a:gd name="connsiteX5" fmla="*/ 128203 w 3535671"/>
                <a:gd name="connsiteY5" fmla="*/ 0 h 8896913"/>
                <a:gd name="connsiteX0" fmla="*/ 128203 w 3535671"/>
                <a:gd name="connsiteY0" fmla="*/ 0 h 8896913"/>
                <a:gd name="connsiteX1" fmla="*/ 0 w 3535671"/>
                <a:gd name="connsiteY1" fmla="*/ 53276 h 8896913"/>
                <a:gd name="connsiteX2" fmla="*/ 2229236 w 3535671"/>
                <a:gd name="connsiteY2" fmla="*/ 8896913 h 8896913"/>
                <a:gd name="connsiteX3" fmla="*/ 3535671 w 3535671"/>
                <a:gd name="connsiteY3" fmla="*/ 8507821 h 8896913"/>
                <a:gd name="connsiteX4" fmla="*/ 2629859 w 3535671"/>
                <a:gd name="connsiteY4" fmla="*/ 3827397 h 8896913"/>
                <a:gd name="connsiteX5" fmla="*/ 128203 w 3535671"/>
                <a:gd name="connsiteY5" fmla="*/ 0 h 8896913"/>
                <a:gd name="connsiteX0" fmla="*/ 164332 w 3571800"/>
                <a:gd name="connsiteY0" fmla="*/ 0 h 8896913"/>
                <a:gd name="connsiteX1" fmla="*/ 0 w 3571800"/>
                <a:gd name="connsiteY1" fmla="*/ 31271 h 8896913"/>
                <a:gd name="connsiteX2" fmla="*/ 2265365 w 3571800"/>
                <a:gd name="connsiteY2" fmla="*/ 8896913 h 8896913"/>
                <a:gd name="connsiteX3" fmla="*/ 3571800 w 3571800"/>
                <a:gd name="connsiteY3" fmla="*/ 8507821 h 8896913"/>
                <a:gd name="connsiteX4" fmla="*/ 2665988 w 3571800"/>
                <a:gd name="connsiteY4" fmla="*/ 3827397 h 8896913"/>
                <a:gd name="connsiteX5" fmla="*/ 164332 w 3571800"/>
                <a:gd name="connsiteY5" fmla="*/ 0 h 8896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71800" h="8896913">
                  <a:moveTo>
                    <a:pt x="164332" y="0"/>
                  </a:moveTo>
                  <a:lnTo>
                    <a:pt x="0" y="31271"/>
                  </a:lnTo>
                  <a:cubicBezTo>
                    <a:pt x="350172" y="1514090"/>
                    <a:pt x="1676087" y="7487822"/>
                    <a:pt x="2265365" y="8896913"/>
                  </a:cubicBezTo>
                  <a:lnTo>
                    <a:pt x="3571800" y="8507821"/>
                  </a:lnTo>
                  <a:cubicBezTo>
                    <a:pt x="3036553" y="6682818"/>
                    <a:pt x="4168320" y="6104029"/>
                    <a:pt x="2665988" y="3827397"/>
                  </a:cubicBezTo>
                  <a:cubicBezTo>
                    <a:pt x="1652017" y="2416566"/>
                    <a:pt x="447622" y="1672663"/>
                    <a:pt x="164332" y="0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>
                <a:rot lat="0" lon="0" rev="3600000"/>
              </a:lightRig>
            </a:scene3d>
            <a:sp3d prstMaterial="metal">
              <a:bevelT w="2349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grpSp>
          <p:nvGrpSpPr>
            <p:cNvPr id="8" name="Группа 10"/>
            <p:cNvGrpSpPr/>
            <p:nvPr/>
          </p:nvGrpSpPr>
          <p:grpSpPr>
            <a:xfrm>
              <a:off x="6394068" y="481180"/>
              <a:ext cx="2749932" cy="3166048"/>
              <a:chOff x="6394068" y="481180"/>
              <a:chExt cx="2749932" cy="3166048"/>
            </a:xfrm>
            <a:effectLst>
              <a:outerShdw blurRad="139700" dist="1143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Полилиния 19"/>
              <p:cNvSpPr/>
              <p:nvPr/>
            </p:nvSpPr>
            <p:spPr>
              <a:xfrm>
                <a:off x="6394068" y="481180"/>
                <a:ext cx="2749932" cy="3166048"/>
              </a:xfrm>
              <a:custGeom>
                <a:avLst/>
                <a:gdLst>
                  <a:gd name="connsiteX0" fmla="*/ 2914650 w 2952750"/>
                  <a:gd name="connsiteY0" fmla="*/ 38100 h 3086100"/>
                  <a:gd name="connsiteX1" fmla="*/ 0 w 2952750"/>
                  <a:gd name="connsiteY1" fmla="*/ 2952750 h 3086100"/>
                  <a:gd name="connsiteX2" fmla="*/ 2171700 w 2952750"/>
                  <a:gd name="connsiteY2" fmla="*/ 3086100 h 3086100"/>
                  <a:gd name="connsiteX3" fmla="*/ 2952750 w 2952750"/>
                  <a:gd name="connsiteY3" fmla="*/ 0 h 3086100"/>
                  <a:gd name="connsiteX4" fmla="*/ 2914650 w 2952750"/>
                  <a:gd name="connsiteY4" fmla="*/ 38100 h 3086100"/>
                  <a:gd name="connsiteX0" fmla="*/ 3886200 w 3924300"/>
                  <a:gd name="connsiteY0" fmla="*/ 38100 h 3086100"/>
                  <a:gd name="connsiteX1" fmla="*/ 0 w 3924300"/>
                  <a:gd name="connsiteY1" fmla="*/ 2838450 h 3086100"/>
                  <a:gd name="connsiteX2" fmla="*/ 3143250 w 3924300"/>
                  <a:gd name="connsiteY2" fmla="*/ 3086100 h 3086100"/>
                  <a:gd name="connsiteX3" fmla="*/ 3924300 w 3924300"/>
                  <a:gd name="connsiteY3" fmla="*/ 0 h 3086100"/>
                  <a:gd name="connsiteX4" fmla="*/ 3886200 w 3924300"/>
                  <a:gd name="connsiteY4" fmla="*/ 38100 h 3086100"/>
                  <a:gd name="connsiteX0" fmla="*/ 3886200 w 3924300"/>
                  <a:gd name="connsiteY0" fmla="*/ 38100 h 3086100"/>
                  <a:gd name="connsiteX1" fmla="*/ 0 w 3924300"/>
                  <a:gd name="connsiteY1" fmla="*/ 2838450 h 3086100"/>
                  <a:gd name="connsiteX2" fmla="*/ 3143250 w 3924300"/>
                  <a:gd name="connsiteY2" fmla="*/ 3086100 h 3086100"/>
                  <a:gd name="connsiteX3" fmla="*/ 3924300 w 3924300"/>
                  <a:gd name="connsiteY3" fmla="*/ 0 h 3086100"/>
                  <a:gd name="connsiteX4" fmla="*/ 3886200 w 3924300"/>
                  <a:gd name="connsiteY4" fmla="*/ 38100 h 3086100"/>
                  <a:gd name="connsiteX0" fmla="*/ 3886200 w 3924300"/>
                  <a:gd name="connsiteY0" fmla="*/ 38100 h 3086100"/>
                  <a:gd name="connsiteX1" fmla="*/ 0 w 3924300"/>
                  <a:gd name="connsiteY1" fmla="*/ 2838450 h 3086100"/>
                  <a:gd name="connsiteX2" fmla="*/ 3886200 w 3924300"/>
                  <a:gd name="connsiteY2" fmla="*/ 190500 h 3086100"/>
                  <a:gd name="connsiteX3" fmla="*/ 3143250 w 3924300"/>
                  <a:gd name="connsiteY3" fmla="*/ 3086100 h 3086100"/>
                  <a:gd name="connsiteX4" fmla="*/ 3924300 w 3924300"/>
                  <a:gd name="connsiteY4" fmla="*/ 0 h 3086100"/>
                  <a:gd name="connsiteX5" fmla="*/ 3886200 w 3924300"/>
                  <a:gd name="connsiteY5" fmla="*/ 38100 h 3086100"/>
                  <a:gd name="connsiteX0" fmla="*/ 3886200 w 3924300"/>
                  <a:gd name="connsiteY0" fmla="*/ 38100 h 3086100"/>
                  <a:gd name="connsiteX1" fmla="*/ 0 w 3924300"/>
                  <a:gd name="connsiteY1" fmla="*/ 2838450 h 3086100"/>
                  <a:gd name="connsiteX2" fmla="*/ 3886200 w 3924300"/>
                  <a:gd name="connsiteY2" fmla="*/ 190500 h 3086100"/>
                  <a:gd name="connsiteX3" fmla="*/ 3143250 w 3924300"/>
                  <a:gd name="connsiteY3" fmla="*/ 3086100 h 3086100"/>
                  <a:gd name="connsiteX4" fmla="*/ 3924300 w 3924300"/>
                  <a:gd name="connsiteY4" fmla="*/ 0 h 3086100"/>
                  <a:gd name="connsiteX5" fmla="*/ 3886200 w 3924300"/>
                  <a:gd name="connsiteY5" fmla="*/ 38100 h 3086100"/>
                  <a:gd name="connsiteX0" fmla="*/ 4424835 w 4462935"/>
                  <a:gd name="connsiteY0" fmla="*/ 38100 h 3086100"/>
                  <a:gd name="connsiteX1" fmla="*/ 538635 w 4462935"/>
                  <a:gd name="connsiteY1" fmla="*/ 2838450 h 3086100"/>
                  <a:gd name="connsiteX2" fmla="*/ 4424835 w 4462935"/>
                  <a:gd name="connsiteY2" fmla="*/ 190500 h 3086100"/>
                  <a:gd name="connsiteX3" fmla="*/ 3681885 w 4462935"/>
                  <a:gd name="connsiteY3" fmla="*/ 3086100 h 3086100"/>
                  <a:gd name="connsiteX4" fmla="*/ 4462935 w 4462935"/>
                  <a:gd name="connsiteY4" fmla="*/ 0 h 3086100"/>
                  <a:gd name="connsiteX5" fmla="*/ 4424835 w 4462935"/>
                  <a:gd name="connsiteY5" fmla="*/ 38100 h 3086100"/>
                  <a:gd name="connsiteX0" fmla="*/ 4563456 w 4601556"/>
                  <a:gd name="connsiteY0" fmla="*/ 38100 h 3086100"/>
                  <a:gd name="connsiteX1" fmla="*/ 677256 w 4601556"/>
                  <a:gd name="connsiteY1" fmla="*/ 2838450 h 3086100"/>
                  <a:gd name="connsiteX2" fmla="*/ 4563456 w 4601556"/>
                  <a:gd name="connsiteY2" fmla="*/ 190500 h 3086100"/>
                  <a:gd name="connsiteX3" fmla="*/ 3820506 w 4601556"/>
                  <a:gd name="connsiteY3" fmla="*/ 3086100 h 3086100"/>
                  <a:gd name="connsiteX4" fmla="*/ 4601556 w 4601556"/>
                  <a:gd name="connsiteY4" fmla="*/ 0 h 3086100"/>
                  <a:gd name="connsiteX5" fmla="*/ 4563456 w 4601556"/>
                  <a:gd name="connsiteY5" fmla="*/ 38100 h 3086100"/>
                  <a:gd name="connsiteX0" fmla="*/ 3550191 w 3588291"/>
                  <a:gd name="connsiteY0" fmla="*/ 38100 h 3714750"/>
                  <a:gd name="connsiteX1" fmla="*/ 787941 w 3588291"/>
                  <a:gd name="connsiteY1" fmla="*/ 3714750 h 3714750"/>
                  <a:gd name="connsiteX2" fmla="*/ 3550191 w 3588291"/>
                  <a:gd name="connsiteY2" fmla="*/ 190500 h 3714750"/>
                  <a:gd name="connsiteX3" fmla="*/ 2807241 w 3588291"/>
                  <a:gd name="connsiteY3" fmla="*/ 3086100 h 3714750"/>
                  <a:gd name="connsiteX4" fmla="*/ 3588291 w 3588291"/>
                  <a:gd name="connsiteY4" fmla="*/ 0 h 3714750"/>
                  <a:gd name="connsiteX5" fmla="*/ 3550191 w 3588291"/>
                  <a:gd name="connsiteY5" fmla="*/ 38100 h 3714750"/>
                  <a:gd name="connsiteX0" fmla="*/ 3550191 w 3588291"/>
                  <a:gd name="connsiteY0" fmla="*/ 38100 h 3714750"/>
                  <a:gd name="connsiteX1" fmla="*/ 787941 w 3588291"/>
                  <a:gd name="connsiteY1" fmla="*/ 3714750 h 3714750"/>
                  <a:gd name="connsiteX2" fmla="*/ 3550191 w 3588291"/>
                  <a:gd name="connsiteY2" fmla="*/ 190500 h 3714750"/>
                  <a:gd name="connsiteX3" fmla="*/ 2807241 w 3588291"/>
                  <a:gd name="connsiteY3" fmla="*/ 3086100 h 3714750"/>
                  <a:gd name="connsiteX4" fmla="*/ 3588291 w 3588291"/>
                  <a:gd name="connsiteY4" fmla="*/ 0 h 3714750"/>
                  <a:gd name="connsiteX5" fmla="*/ 3550191 w 3588291"/>
                  <a:gd name="connsiteY5" fmla="*/ 38100 h 3714750"/>
                  <a:gd name="connsiteX0" fmla="*/ 3252162 w 3290262"/>
                  <a:gd name="connsiteY0" fmla="*/ 38100 h 3714750"/>
                  <a:gd name="connsiteX1" fmla="*/ 489912 w 3290262"/>
                  <a:gd name="connsiteY1" fmla="*/ 3714750 h 3714750"/>
                  <a:gd name="connsiteX2" fmla="*/ 3252162 w 3290262"/>
                  <a:gd name="connsiteY2" fmla="*/ 190500 h 3714750"/>
                  <a:gd name="connsiteX3" fmla="*/ 2509212 w 3290262"/>
                  <a:gd name="connsiteY3" fmla="*/ 3086100 h 3714750"/>
                  <a:gd name="connsiteX4" fmla="*/ 3290262 w 3290262"/>
                  <a:gd name="connsiteY4" fmla="*/ 0 h 3714750"/>
                  <a:gd name="connsiteX5" fmla="*/ 3252162 w 3290262"/>
                  <a:gd name="connsiteY5" fmla="*/ 38100 h 3714750"/>
                  <a:gd name="connsiteX0" fmla="*/ 3228144 w 3513894"/>
                  <a:gd name="connsiteY0" fmla="*/ 58070 h 3734720"/>
                  <a:gd name="connsiteX1" fmla="*/ 465894 w 3513894"/>
                  <a:gd name="connsiteY1" fmla="*/ 3734720 h 3734720"/>
                  <a:gd name="connsiteX2" fmla="*/ 3513894 w 3513894"/>
                  <a:gd name="connsiteY2" fmla="*/ 920 h 3734720"/>
                  <a:gd name="connsiteX3" fmla="*/ 2485194 w 3513894"/>
                  <a:gd name="connsiteY3" fmla="*/ 3106070 h 3734720"/>
                  <a:gd name="connsiteX4" fmla="*/ 3266244 w 3513894"/>
                  <a:gd name="connsiteY4" fmla="*/ 19970 h 3734720"/>
                  <a:gd name="connsiteX5" fmla="*/ 3228144 w 3513894"/>
                  <a:gd name="connsiteY5" fmla="*/ 58070 h 3734720"/>
                  <a:gd name="connsiteX0" fmla="*/ 3247194 w 3513894"/>
                  <a:gd name="connsiteY0" fmla="*/ 191420 h 3734720"/>
                  <a:gd name="connsiteX1" fmla="*/ 465894 w 3513894"/>
                  <a:gd name="connsiteY1" fmla="*/ 3734720 h 3734720"/>
                  <a:gd name="connsiteX2" fmla="*/ 3513894 w 3513894"/>
                  <a:gd name="connsiteY2" fmla="*/ 920 h 3734720"/>
                  <a:gd name="connsiteX3" fmla="*/ 2485194 w 3513894"/>
                  <a:gd name="connsiteY3" fmla="*/ 3106070 h 3734720"/>
                  <a:gd name="connsiteX4" fmla="*/ 3266244 w 3513894"/>
                  <a:gd name="connsiteY4" fmla="*/ 19970 h 3734720"/>
                  <a:gd name="connsiteX5" fmla="*/ 3247194 w 3513894"/>
                  <a:gd name="connsiteY5" fmla="*/ 191420 h 3734720"/>
                  <a:gd name="connsiteX0" fmla="*/ 3247194 w 3513894"/>
                  <a:gd name="connsiteY0" fmla="*/ 191420 h 3734720"/>
                  <a:gd name="connsiteX1" fmla="*/ 465894 w 3513894"/>
                  <a:gd name="connsiteY1" fmla="*/ 3734720 h 3734720"/>
                  <a:gd name="connsiteX2" fmla="*/ 3513894 w 3513894"/>
                  <a:gd name="connsiteY2" fmla="*/ 920 h 3734720"/>
                  <a:gd name="connsiteX3" fmla="*/ 2485194 w 3513894"/>
                  <a:gd name="connsiteY3" fmla="*/ 3106070 h 3734720"/>
                  <a:gd name="connsiteX4" fmla="*/ 3266244 w 3513894"/>
                  <a:gd name="connsiteY4" fmla="*/ 19970 h 3734720"/>
                  <a:gd name="connsiteX5" fmla="*/ 3247194 w 3513894"/>
                  <a:gd name="connsiteY5" fmla="*/ 191420 h 3734720"/>
                  <a:gd name="connsiteX0" fmla="*/ 2985462 w 3252162"/>
                  <a:gd name="connsiteY0" fmla="*/ 200397 h 3115047"/>
                  <a:gd name="connsiteX1" fmla="*/ 489912 w 3252162"/>
                  <a:gd name="connsiteY1" fmla="*/ 2543547 h 3115047"/>
                  <a:gd name="connsiteX2" fmla="*/ 3252162 w 3252162"/>
                  <a:gd name="connsiteY2" fmla="*/ 9897 h 3115047"/>
                  <a:gd name="connsiteX3" fmla="*/ 2223462 w 3252162"/>
                  <a:gd name="connsiteY3" fmla="*/ 3115047 h 3115047"/>
                  <a:gd name="connsiteX4" fmla="*/ 3004512 w 3252162"/>
                  <a:gd name="connsiteY4" fmla="*/ 28947 h 3115047"/>
                  <a:gd name="connsiteX5" fmla="*/ 2985462 w 3252162"/>
                  <a:gd name="connsiteY5" fmla="*/ 200397 h 3115047"/>
                  <a:gd name="connsiteX0" fmla="*/ 2985462 w 3252162"/>
                  <a:gd name="connsiteY0" fmla="*/ 200397 h 3115047"/>
                  <a:gd name="connsiteX1" fmla="*/ 489912 w 3252162"/>
                  <a:gd name="connsiteY1" fmla="*/ 2543547 h 3115047"/>
                  <a:gd name="connsiteX2" fmla="*/ 3252162 w 3252162"/>
                  <a:gd name="connsiteY2" fmla="*/ 9897 h 3115047"/>
                  <a:gd name="connsiteX3" fmla="*/ 2223462 w 3252162"/>
                  <a:gd name="connsiteY3" fmla="*/ 3115047 h 3115047"/>
                  <a:gd name="connsiteX4" fmla="*/ 3004512 w 3252162"/>
                  <a:gd name="connsiteY4" fmla="*/ 28947 h 3115047"/>
                  <a:gd name="connsiteX5" fmla="*/ 2985462 w 3252162"/>
                  <a:gd name="connsiteY5" fmla="*/ 200397 h 3115047"/>
                  <a:gd name="connsiteX0" fmla="*/ 2619284 w 2885984"/>
                  <a:gd name="connsiteY0" fmla="*/ 193733 h 3108383"/>
                  <a:gd name="connsiteX1" fmla="*/ 123734 w 2885984"/>
                  <a:gd name="connsiteY1" fmla="*/ 2536883 h 3108383"/>
                  <a:gd name="connsiteX2" fmla="*/ 2885984 w 2885984"/>
                  <a:gd name="connsiteY2" fmla="*/ 3233 h 3108383"/>
                  <a:gd name="connsiteX3" fmla="*/ 1857284 w 2885984"/>
                  <a:gd name="connsiteY3" fmla="*/ 3108383 h 3108383"/>
                  <a:gd name="connsiteX4" fmla="*/ 2638334 w 2885984"/>
                  <a:gd name="connsiteY4" fmla="*/ 22283 h 3108383"/>
                  <a:gd name="connsiteX5" fmla="*/ 2619284 w 2885984"/>
                  <a:gd name="connsiteY5" fmla="*/ 193733 h 3108383"/>
                  <a:gd name="connsiteX0" fmla="*/ 2638334 w 2885984"/>
                  <a:gd name="connsiteY0" fmla="*/ 22283 h 3108383"/>
                  <a:gd name="connsiteX1" fmla="*/ 123734 w 2885984"/>
                  <a:gd name="connsiteY1" fmla="*/ 2536883 h 3108383"/>
                  <a:gd name="connsiteX2" fmla="*/ 2885984 w 2885984"/>
                  <a:gd name="connsiteY2" fmla="*/ 3233 h 3108383"/>
                  <a:gd name="connsiteX3" fmla="*/ 1857284 w 2885984"/>
                  <a:gd name="connsiteY3" fmla="*/ 3108383 h 3108383"/>
                  <a:gd name="connsiteX4" fmla="*/ 2638334 w 2885984"/>
                  <a:gd name="connsiteY4" fmla="*/ 22283 h 3108383"/>
                  <a:gd name="connsiteX0" fmla="*/ 2638334 w 3113196"/>
                  <a:gd name="connsiteY0" fmla="*/ 325176 h 2839776"/>
                  <a:gd name="connsiteX1" fmla="*/ 123734 w 3113196"/>
                  <a:gd name="connsiteY1" fmla="*/ 2839776 h 2839776"/>
                  <a:gd name="connsiteX2" fmla="*/ 2885984 w 3113196"/>
                  <a:gd name="connsiteY2" fmla="*/ 306126 h 2839776"/>
                  <a:gd name="connsiteX3" fmla="*/ 2638334 w 3113196"/>
                  <a:gd name="connsiteY3" fmla="*/ 325176 h 2839776"/>
                  <a:gd name="connsiteX0" fmla="*/ 2638334 w 2885984"/>
                  <a:gd name="connsiteY0" fmla="*/ 62045 h 2576645"/>
                  <a:gd name="connsiteX1" fmla="*/ 123734 w 2885984"/>
                  <a:gd name="connsiteY1" fmla="*/ 2576645 h 2576645"/>
                  <a:gd name="connsiteX2" fmla="*/ 2885984 w 2885984"/>
                  <a:gd name="connsiteY2" fmla="*/ 42995 h 2576645"/>
                  <a:gd name="connsiteX3" fmla="*/ 2638334 w 2885984"/>
                  <a:gd name="connsiteY3" fmla="*/ 62045 h 2576645"/>
                  <a:gd name="connsiteX0" fmla="*/ 2514600 w 2514600"/>
                  <a:gd name="connsiteY0" fmla="*/ 0 h 2514600"/>
                  <a:gd name="connsiteX1" fmla="*/ 0 w 2514600"/>
                  <a:gd name="connsiteY1" fmla="*/ 2514600 h 2514600"/>
                  <a:gd name="connsiteX2" fmla="*/ 2514600 w 2514600"/>
                  <a:gd name="connsiteY2" fmla="*/ 0 h 2514600"/>
                  <a:gd name="connsiteX0" fmla="*/ 2569404 w 2569404"/>
                  <a:gd name="connsiteY0" fmla="*/ 0 h 2514600"/>
                  <a:gd name="connsiteX1" fmla="*/ 54804 w 2569404"/>
                  <a:gd name="connsiteY1" fmla="*/ 2514600 h 2514600"/>
                  <a:gd name="connsiteX2" fmla="*/ 2569404 w 2569404"/>
                  <a:gd name="connsiteY2" fmla="*/ 0 h 2514600"/>
                  <a:gd name="connsiteX0" fmla="*/ 2569404 w 2569404"/>
                  <a:gd name="connsiteY0" fmla="*/ 0 h 2514600"/>
                  <a:gd name="connsiteX1" fmla="*/ 54804 w 2569404"/>
                  <a:gd name="connsiteY1" fmla="*/ 2514600 h 2514600"/>
                  <a:gd name="connsiteX2" fmla="*/ 2569404 w 2569404"/>
                  <a:gd name="connsiteY2" fmla="*/ 0 h 2514600"/>
                  <a:gd name="connsiteX0" fmla="*/ 2569404 w 2569404"/>
                  <a:gd name="connsiteY0" fmla="*/ 0 h 2514600"/>
                  <a:gd name="connsiteX1" fmla="*/ 54804 w 2569404"/>
                  <a:gd name="connsiteY1" fmla="*/ 2514600 h 2514600"/>
                  <a:gd name="connsiteX2" fmla="*/ 2569404 w 2569404"/>
                  <a:gd name="connsiteY2" fmla="*/ 0 h 2514600"/>
                  <a:gd name="connsiteX0" fmla="*/ 2569404 w 2569404"/>
                  <a:gd name="connsiteY0" fmla="*/ 0 h 2514600"/>
                  <a:gd name="connsiteX1" fmla="*/ 54804 w 2569404"/>
                  <a:gd name="connsiteY1" fmla="*/ 2514600 h 2514600"/>
                  <a:gd name="connsiteX2" fmla="*/ 2569404 w 2569404"/>
                  <a:gd name="connsiteY2" fmla="*/ 0 h 2514600"/>
                  <a:gd name="connsiteX0" fmla="*/ 2569404 w 2569404"/>
                  <a:gd name="connsiteY0" fmla="*/ 0 h 2514600"/>
                  <a:gd name="connsiteX1" fmla="*/ 54804 w 2569404"/>
                  <a:gd name="connsiteY1" fmla="*/ 2514600 h 2514600"/>
                  <a:gd name="connsiteX2" fmla="*/ 2569404 w 2569404"/>
                  <a:gd name="connsiteY2" fmla="*/ 0 h 2514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69404" h="2514600">
                    <a:moveTo>
                      <a:pt x="2569404" y="0"/>
                    </a:moveTo>
                    <a:cubicBezTo>
                      <a:pt x="1731204" y="838200"/>
                      <a:pt x="-364296" y="800100"/>
                      <a:pt x="54804" y="2514600"/>
                    </a:cubicBezTo>
                    <a:cubicBezTo>
                      <a:pt x="-21396" y="990600"/>
                      <a:pt x="2219417" y="810673"/>
                      <a:pt x="2569404" y="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Полилиния 20"/>
              <p:cNvSpPr/>
              <p:nvPr/>
            </p:nvSpPr>
            <p:spPr>
              <a:xfrm>
                <a:off x="7437360" y="2231840"/>
                <a:ext cx="1268489" cy="870320"/>
              </a:xfrm>
              <a:custGeom>
                <a:avLst/>
                <a:gdLst>
                  <a:gd name="connsiteX0" fmla="*/ 0 w 1009650"/>
                  <a:gd name="connsiteY0" fmla="*/ 857250 h 857250"/>
                  <a:gd name="connsiteX1" fmla="*/ 1009650 w 1009650"/>
                  <a:gd name="connsiteY1" fmla="*/ 285750 h 857250"/>
                  <a:gd name="connsiteX2" fmla="*/ 209550 w 1009650"/>
                  <a:gd name="connsiteY2" fmla="*/ 0 h 857250"/>
                  <a:gd name="connsiteX0" fmla="*/ 0 w 1009650"/>
                  <a:gd name="connsiteY0" fmla="*/ 857250 h 857250"/>
                  <a:gd name="connsiteX1" fmla="*/ 1009650 w 1009650"/>
                  <a:gd name="connsiteY1" fmla="*/ 285750 h 857250"/>
                  <a:gd name="connsiteX2" fmla="*/ 209550 w 1009650"/>
                  <a:gd name="connsiteY2" fmla="*/ 0 h 857250"/>
                  <a:gd name="connsiteX3" fmla="*/ 0 w 1009650"/>
                  <a:gd name="connsiteY3" fmla="*/ 857250 h 857250"/>
                  <a:gd name="connsiteX0" fmla="*/ 195726 w 1205376"/>
                  <a:gd name="connsiteY0" fmla="*/ 857250 h 857250"/>
                  <a:gd name="connsiteX1" fmla="*/ 1205376 w 1205376"/>
                  <a:gd name="connsiteY1" fmla="*/ 285750 h 857250"/>
                  <a:gd name="connsiteX2" fmla="*/ 405276 w 1205376"/>
                  <a:gd name="connsiteY2" fmla="*/ 0 h 857250"/>
                  <a:gd name="connsiteX3" fmla="*/ 195726 w 1205376"/>
                  <a:gd name="connsiteY3" fmla="*/ 857250 h 857250"/>
                  <a:gd name="connsiteX0" fmla="*/ 195726 w 1205376"/>
                  <a:gd name="connsiteY0" fmla="*/ 857250 h 857250"/>
                  <a:gd name="connsiteX1" fmla="*/ 1205376 w 1205376"/>
                  <a:gd name="connsiteY1" fmla="*/ 285750 h 857250"/>
                  <a:gd name="connsiteX2" fmla="*/ 405276 w 1205376"/>
                  <a:gd name="connsiteY2" fmla="*/ 0 h 857250"/>
                  <a:gd name="connsiteX3" fmla="*/ 195726 w 1205376"/>
                  <a:gd name="connsiteY3" fmla="*/ 857250 h 857250"/>
                  <a:gd name="connsiteX0" fmla="*/ 258839 w 1268489"/>
                  <a:gd name="connsiteY0" fmla="*/ 870320 h 870320"/>
                  <a:gd name="connsiteX1" fmla="*/ 1268489 w 1268489"/>
                  <a:gd name="connsiteY1" fmla="*/ 298820 h 870320"/>
                  <a:gd name="connsiteX2" fmla="*/ 468389 w 1268489"/>
                  <a:gd name="connsiteY2" fmla="*/ 13070 h 870320"/>
                  <a:gd name="connsiteX3" fmla="*/ 258839 w 1268489"/>
                  <a:gd name="connsiteY3" fmla="*/ 870320 h 87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8489" h="870320">
                    <a:moveTo>
                      <a:pt x="258839" y="870320"/>
                    </a:moveTo>
                    <a:cubicBezTo>
                      <a:pt x="277889" y="362320"/>
                      <a:pt x="931939" y="489320"/>
                      <a:pt x="1268489" y="298820"/>
                    </a:cubicBezTo>
                    <a:lnTo>
                      <a:pt x="468389" y="13070"/>
                    </a:lnTo>
                    <a:cubicBezTo>
                      <a:pt x="93739" y="-69480"/>
                      <a:pt x="-255511" y="241670"/>
                      <a:pt x="258839" y="87032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9" name="Группа 11"/>
            <p:cNvGrpSpPr/>
            <p:nvPr/>
          </p:nvGrpSpPr>
          <p:grpSpPr>
            <a:xfrm>
              <a:off x="6804247" y="2989943"/>
              <a:ext cx="1935357" cy="2630356"/>
              <a:chOff x="6804247" y="2989943"/>
              <a:chExt cx="1935357" cy="2630356"/>
            </a:xfrm>
            <a:effectLst>
              <a:outerShdw blurRad="152400" dist="889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8" name="Полилиния 17"/>
              <p:cNvSpPr/>
              <p:nvPr/>
            </p:nvSpPr>
            <p:spPr>
              <a:xfrm>
                <a:off x="6804247" y="2989943"/>
                <a:ext cx="1935357" cy="1519178"/>
              </a:xfrm>
              <a:custGeom>
                <a:avLst/>
                <a:gdLst>
                  <a:gd name="connsiteX0" fmla="*/ 0 w 1262743"/>
                  <a:gd name="connsiteY0" fmla="*/ 0 h 2162628"/>
                  <a:gd name="connsiteX1" fmla="*/ 1262743 w 1262743"/>
                  <a:gd name="connsiteY1" fmla="*/ 928914 h 2162628"/>
                  <a:gd name="connsiteX2" fmla="*/ 899886 w 1262743"/>
                  <a:gd name="connsiteY2" fmla="*/ 2162628 h 2162628"/>
                  <a:gd name="connsiteX3" fmla="*/ 0 w 1262743"/>
                  <a:gd name="connsiteY3" fmla="*/ 0 h 2162628"/>
                  <a:gd name="connsiteX0" fmla="*/ 0 w 1521910"/>
                  <a:gd name="connsiteY0" fmla="*/ 0 h 2162628"/>
                  <a:gd name="connsiteX1" fmla="*/ 1262743 w 1521910"/>
                  <a:gd name="connsiteY1" fmla="*/ 928914 h 2162628"/>
                  <a:gd name="connsiteX2" fmla="*/ 899886 w 1521910"/>
                  <a:gd name="connsiteY2" fmla="*/ 2162628 h 2162628"/>
                  <a:gd name="connsiteX3" fmla="*/ 0 w 1521910"/>
                  <a:gd name="connsiteY3" fmla="*/ 0 h 2162628"/>
                  <a:gd name="connsiteX0" fmla="*/ 0 w 2389003"/>
                  <a:gd name="connsiteY0" fmla="*/ 0 h 2162628"/>
                  <a:gd name="connsiteX1" fmla="*/ 1262743 w 2389003"/>
                  <a:gd name="connsiteY1" fmla="*/ 928914 h 2162628"/>
                  <a:gd name="connsiteX2" fmla="*/ 899886 w 2389003"/>
                  <a:gd name="connsiteY2" fmla="*/ 2162628 h 2162628"/>
                  <a:gd name="connsiteX3" fmla="*/ 0 w 2389003"/>
                  <a:gd name="connsiteY3" fmla="*/ 0 h 2162628"/>
                  <a:gd name="connsiteX0" fmla="*/ 0 w 2389003"/>
                  <a:gd name="connsiteY0" fmla="*/ 0 h 2162628"/>
                  <a:gd name="connsiteX1" fmla="*/ 1262743 w 2389003"/>
                  <a:gd name="connsiteY1" fmla="*/ 928914 h 2162628"/>
                  <a:gd name="connsiteX2" fmla="*/ 899886 w 2389003"/>
                  <a:gd name="connsiteY2" fmla="*/ 2162628 h 2162628"/>
                  <a:gd name="connsiteX3" fmla="*/ 0 w 2389003"/>
                  <a:gd name="connsiteY3" fmla="*/ 0 h 2162628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13544 w 2402547"/>
                  <a:gd name="connsiteY0" fmla="*/ 33885 h 2196513"/>
                  <a:gd name="connsiteX1" fmla="*/ 1029543 w 2402547"/>
                  <a:gd name="connsiteY1" fmla="*/ 1848171 h 2196513"/>
                  <a:gd name="connsiteX2" fmla="*/ 1276287 w 2402547"/>
                  <a:gd name="connsiteY2" fmla="*/ 962799 h 2196513"/>
                  <a:gd name="connsiteX3" fmla="*/ 913430 w 2402547"/>
                  <a:gd name="connsiteY3" fmla="*/ 2196513 h 2196513"/>
                  <a:gd name="connsiteX4" fmla="*/ 13544 w 2402547"/>
                  <a:gd name="connsiteY4" fmla="*/ 33885 h 2196513"/>
                  <a:gd name="connsiteX0" fmla="*/ 13544 w 2402547"/>
                  <a:gd name="connsiteY0" fmla="*/ 0 h 2162628"/>
                  <a:gd name="connsiteX1" fmla="*/ 1029543 w 2402547"/>
                  <a:gd name="connsiteY1" fmla="*/ 1814286 h 2162628"/>
                  <a:gd name="connsiteX2" fmla="*/ 1276287 w 2402547"/>
                  <a:gd name="connsiteY2" fmla="*/ 928914 h 2162628"/>
                  <a:gd name="connsiteX3" fmla="*/ 913430 w 2402547"/>
                  <a:gd name="connsiteY3" fmla="*/ 2162628 h 2162628"/>
                  <a:gd name="connsiteX4" fmla="*/ 13544 w 2402547"/>
                  <a:gd name="connsiteY4" fmla="*/ 0 h 2162628"/>
                  <a:gd name="connsiteX0" fmla="*/ 23919 w 2412922"/>
                  <a:gd name="connsiteY0" fmla="*/ 0 h 2162628"/>
                  <a:gd name="connsiteX1" fmla="*/ 1039918 w 2412922"/>
                  <a:gd name="connsiteY1" fmla="*/ 1814286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1039918 w 2412922"/>
                  <a:gd name="connsiteY1" fmla="*/ 1814286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19479 w 2408482"/>
                  <a:gd name="connsiteY0" fmla="*/ 0 h 2162628"/>
                  <a:gd name="connsiteX1" fmla="*/ 962906 w 2408482"/>
                  <a:gd name="connsiteY1" fmla="*/ 2002971 h 2162628"/>
                  <a:gd name="connsiteX2" fmla="*/ 1282222 w 2408482"/>
                  <a:gd name="connsiteY2" fmla="*/ 928914 h 2162628"/>
                  <a:gd name="connsiteX3" fmla="*/ 919365 w 2408482"/>
                  <a:gd name="connsiteY3" fmla="*/ 2162628 h 2162628"/>
                  <a:gd name="connsiteX4" fmla="*/ 19479 w 2408482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86250"/>
                  <a:gd name="connsiteY0" fmla="*/ 0 h 2162628"/>
                  <a:gd name="connsiteX1" fmla="*/ 1300606 w 2486250"/>
                  <a:gd name="connsiteY1" fmla="*/ 1857828 h 2162628"/>
                  <a:gd name="connsiteX2" fmla="*/ 1286093 w 2486250"/>
                  <a:gd name="connsiteY2" fmla="*/ 928914 h 2162628"/>
                  <a:gd name="connsiteX3" fmla="*/ 923236 w 2486250"/>
                  <a:gd name="connsiteY3" fmla="*/ 2162628 h 2162628"/>
                  <a:gd name="connsiteX4" fmla="*/ 23350 w 2486250"/>
                  <a:gd name="connsiteY4" fmla="*/ 0 h 2162628"/>
                  <a:gd name="connsiteX0" fmla="*/ 14606 w 2639499"/>
                  <a:gd name="connsiteY0" fmla="*/ 0 h 2002971"/>
                  <a:gd name="connsiteX1" fmla="*/ 1291862 w 2639499"/>
                  <a:gd name="connsiteY1" fmla="*/ 1857828 h 2002971"/>
                  <a:gd name="connsiteX2" fmla="*/ 1277349 w 2639499"/>
                  <a:gd name="connsiteY2" fmla="*/ 928914 h 2002971"/>
                  <a:gd name="connsiteX3" fmla="*/ 1277349 w 2639499"/>
                  <a:gd name="connsiteY3" fmla="*/ 2002971 h 2002971"/>
                  <a:gd name="connsiteX4" fmla="*/ 14606 w 2639499"/>
                  <a:gd name="connsiteY4" fmla="*/ 0 h 2002971"/>
                  <a:gd name="connsiteX0" fmla="*/ 15519 w 2640412"/>
                  <a:gd name="connsiteY0" fmla="*/ 0 h 2002971"/>
                  <a:gd name="connsiteX1" fmla="*/ 1292775 w 2640412"/>
                  <a:gd name="connsiteY1" fmla="*/ 1857828 h 2002971"/>
                  <a:gd name="connsiteX2" fmla="*/ 1278262 w 2640412"/>
                  <a:gd name="connsiteY2" fmla="*/ 928914 h 2002971"/>
                  <a:gd name="connsiteX3" fmla="*/ 1278262 w 2640412"/>
                  <a:gd name="connsiteY3" fmla="*/ 2002971 h 2002971"/>
                  <a:gd name="connsiteX4" fmla="*/ 15519 w 2640412"/>
                  <a:gd name="connsiteY4" fmla="*/ 0 h 2002971"/>
                  <a:gd name="connsiteX0" fmla="*/ 1221 w 2626114"/>
                  <a:gd name="connsiteY0" fmla="*/ 0 h 2002971"/>
                  <a:gd name="connsiteX1" fmla="*/ 1278477 w 2626114"/>
                  <a:gd name="connsiteY1" fmla="*/ 1857828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26114"/>
                  <a:gd name="connsiteY0" fmla="*/ 0 h 2002971"/>
                  <a:gd name="connsiteX1" fmla="*/ 1263963 w 2626114"/>
                  <a:gd name="connsiteY1" fmla="*/ 1915885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26114"/>
                  <a:gd name="connsiteY0" fmla="*/ 0 h 2002971"/>
                  <a:gd name="connsiteX1" fmla="*/ 1263963 w 2626114"/>
                  <a:gd name="connsiteY1" fmla="*/ 1915885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73855"/>
                  <a:gd name="connsiteY0" fmla="*/ 0 h 2002971"/>
                  <a:gd name="connsiteX1" fmla="*/ 1263963 w 2673855"/>
                  <a:gd name="connsiteY1" fmla="*/ 1915885 h 2002971"/>
                  <a:gd name="connsiteX2" fmla="*/ 1263964 w 2673855"/>
                  <a:gd name="connsiteY2" fmla="*/ 928914 h 2002971"/>
                  <a:gd name="connsiteX3" fmla="*/ 1263964 w 2673855"/>
                  <a:gd name="connsiteY3" fmla="*/ 2002971 h 2002971"/>
                  <a:gd name="connsiteX4" fmla="*/ 1221 w 2673855"/>
                  <a:gd name="connsiteY4" fmla="*/ 0 h 2002971"/>
                  <a:gd name="connsiteX0" fmla="*/ 1221 w 2673855"/>
                  <a:gd name="connsiteY0" fmla="*/ 0 h 2002971"/>
                  <a:gd name="connsiteX1" fmla="*/ 1263963 w 2673855"/>
                  <a:gd name="connsiteY1" fmla="*/ 1915885 h 2002971"/>
                  <a:gd name="connsiteX2" fmla="*/ 1263964 w 2673855"/>
                  <a:gd name="connsiteY2" fmla="*/ 928914 h 2002971"/>
                  <a:gd name="connsiteX3" fmla="*/ 1263964 w 2673855"/>
                  <a:gd name="connsiteY3" fmla="*/ 2002971 h 2002971"/>
                  <a:gd name="connsiteX4" fmla="*/ 1221 w 2673855"/>
                  <a:gd name="connsiteY4" fmla="*/ 0 h 2002971"/>
                  <a:gd name="connsiteX0" fmla="*/ 2037 w 2674671"/>
                  <a:gd name="connsiteY0" fmla="*/ 0 h 2002987"/>
                  <a:gd name="connsiteX1" fmla="*/ 1264779 w 2674671"/>
                  <a:gd name="connsiteY1" fmla="*/ 1915885 h 2002987"/>
                  <a:gd name="connsiteX2" fmla="*/ 1264780 w 2674671"/>
                  <a:gd name="connsiteY2" fmla="*/ 928914 h 2002987"/>
                  <a:gd name="connsiteX3" fmla="*/ 1264780 w 2674671"/>
                  <a:gd name="connsiteY3" fmla="*/ 2002971 h 2002987"/>
                  <a:gd name="connsiteX4" fmla="*/ 2037 w 2674671"/>
                  <a:gd name="connsiteY4" fmla="*/ 0 h 2002987"/>
                  <a:gd name="connsiteX0" fmla="*/ 2106 w 2674740"/>
                  <a:gd name="connsiteY0" fmla="*/ 0 h 2002971"/>
                  <a:gd name="connsiteX1" fmla="*/ 1264848 w 2674740"/>
                  <a:gd name="connsiteY1" fmla="*/ 1915885 h 2002971"/>
                  <a:gd name="connsiteX2" fmla="*/ 1264849 w 2674740"/>
                  <a:gd name="connsiteY2" fmla="*/ 928914 h 2002971"/>
                  <a:gd name="connsiteX3" fmla="*/ 1264849 w 2674740"/>
                  <a:gd name="connsiteY3" fmla="*/ 2002971 h 2002971"/>
                  <a:gd name="connsiteX4" fmla="*/ 2106 w 2674740"/>
                  <a:gd name="connsiteY4" fmla="*/ 0 h 200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4740" h="2002971">
                    <a:moveTo>
                      <a:pt x="2106" y="0"/>
                    </a:moveTo>
                    <a:cubicBezTo>
                      <a:pt x="181116" y="599924"/>
                      <a:pt x="227077" y="1673980"/>
                      <a:pt x="1264848" y="1915885"/>
                    </a:cubicBezTo>
                    <a:cubicBezTo>
                      <a:pt x="3304104" y="1838477"/>
                      <a:pt x="2474373" y="-285448"/>
                      <a:pt x="1264849" y="928914"/>
                    </a:cubicBezTo>
                    <a:cubicBezTo>
                      <a:pt x="2145382" y="-503163"/>
                      <a:pt x="3940316" y="1722362"/>
                      <a:pt x="1264849" y="2002971"/>
                    </a:cubicBezTo>
                    <a:cubicBezTo>
                      <a:pt x="340774" y="1920725"/>
                      <a:pt x="-31760" y="967619"/>
                      <a:pt x="2106" y="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Полилиния 18"/>
              <p:cNvSpPr/>
              <p:nvPr/>
            </p:nvSpPr>
            <p:spPr>
              <a:xfrm rot="16513135" flipH="1">
                <a:off x="7195453" y="4558086"/>
                <a:ext cx="1170704" cy="953721"/>
              </a:xfrm>
              <a:custGeom>
                <a:avLst/>
                <a:gdLst>
                  <a:gd name="connsiteX0" fmla="*/ 0 w 1262743"/>
                  <a:gd name="connsiteY0" fmla="*/ 0 h 2162628"/>
                  <a:gd name="connsiteX1" fmla="*/ 1262743 w 1262743"/>
                  <a:gd name="connsiteY1" fmla="*/ 928914 h 2162628"/>
                  <a:gd name="connsiteX2" fmla="*/ 899886 w 1262743"/>
                  <a:gd name="connsiteY2" fmla="*/ 2162628 h 2162628"/>
                  <a:gd name="connsiteX3" fmla="*/ 0 w 1262743"/>
                  <a:gd name="connsiteY3" fmla="*/ 0 h 2162628"/>
                  <a:gd name="connsiteX0" fmla="*/ 0 w 1521910"/>
                  <a:gd name="connsiteY0" fmla="*/ 0 h 2162628"/>
                  <a:gd name="connsiteX1" fmla="*/ 1262743 w 1521910"/>
                  <a:gd name="connsiteY1" fmla="*/ 928914 h 2162628"/>
                  <a:gd name="connsiteX2" fmla="*/ 899886 w 1521910"/>
                  <a:gd name="connsiteY2" fmla="*/ 2162628 h 2162628"/>
                  <a:gd name="connsiteX3" fmla="*/ 0 w 1521910"/>
                  <a:gd name="connsiteY3" fmla="*/ 0 h 2162628"/>
                  <a:gd name="connsiteX0" fmla="*/ 0 w 2389003"/>
                  <a:gd name="connsiteY0" fmla="*/ 0 h 2162628"/>
                  <a:gd name="connsiteX1" fmla="*/ 1262743 w 2389003"/>
                  <a:gd name="connsiteY1" fmla="*/ 928914 h 2162628"/>
                  <a:gd name="connsiteX2" fmla="*/ 899886 w 2389003"/>
                  <a:gd name="connsiteY2" fmla="*/ 2162628 h 2162628"/>
                  <a:gd name="connsiteX3" fmla="*/ 0 w 2389003"/>
                  <a:gd name="connsiteY3" fmla="*/ 0 h 2162628"/>
                  <a:gd name="connsiteX0" fmla="*/ 0 w 2389003"/>
                  <a:gd name="connsiteY0" fmla="*/ 0 h 2162628"/>
                  <a:gd name="connsiteX1" fmla="*/ 1262743 w 2389003"/>
                  <a:gd name="connsiteY1" fmla="*/ 928914 h 2162628"/>
                  <a:gd name="connsiteX2" fmla="*/ 899886 w 2389003"/>
                  <a:gd name="connsiteY2" fmla="*/ 2162628 h 2162628"/>
                  <a:gd name="connsiteX3" fmla="*/ 0 w 2389003"/>
                  <a:gd name="connsiteY3" fmla="*/ 0 h 2162628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13544 w 2402547"/>
                  <a:gd name="connsiteY0" fmla="*/ 33885 h 2196513"/>
                  <a:gd name="connsiteX1" fmla="*/ 1029543 w 2402547"/>
                  <a:gd name="connsiteY1" fmla="*/ 1848171 h 2196513"/>
                  <a:gd name="connsiteX2" fmla="*/ 1276287 w 2402547"/>
                  <a:gd name="connsiteY2" fmla="*/ 962799 h 2196513"/>
                  <a:gd name="connsiteX3" fmla="*/ 913430 w 2402547"/>
                  <a:gd name="connsiteY3" fmla="*/ 2196513 h 2196513"/>
                  <a:gd name="connsiteX4" fmla="*/ 13544 w 2402547"/>
                  <a:gd name="connsiteY4" fmla="*/ 33885 h 2196513"/>
                  <a:gd name="connsiteX0" fmla="*/ 13544 w 2402547"/>
                  <a:gd name="connsiteY0" fmla="*/ 0 h 2162628"/>
                  <a:gd name="connsiteX1" fmla="*/ 1029543 w 2402547"/>
                  <a:gd name="connsiteY1" fmla="*/ 1814286 h 2162628"/>
                  <a:gd name="connsiteX2" fmla="*/ 1276287 w 2402547"/>
                  <a:gd name="connsiteY2" fmla="*/ 928914 h 2162628"/>
                  <a:gd name="connsiteX3" fmla="*/ 913430 w 2402547"/>
                  <a:gd name="connsiteY3" fmla="*/ 2162628 h 2162628"/>
                  <a:gd name="connsiteX4" fmla="*/ 13544 w 2402547"/>
                  <a:gd name="connsiteY4" fmla="*/ 0 h 2162628"/>
                  <a:gd name="connsiteX0" fmla="*/ 23919 w 2412922"/>
                  <a:gd name="connsiteY0" fmla="*/ 0 h 2162628"/>
                  <a:gd name="connsiteX1" fmla="*/ 1039918 w 2412922"/>
                  <a:gd name="connsiteY1" fmla="*/ 1814286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1039918 w 2412922"/>
                  <a:gd name="connsiteY1" fmla="*/ 1814286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19479 w 2408482"/>
                  <a:gd name="connsiteY0" fmla="*/ 0 h 2162628"/>
                  <a:gd name="connsiteX1" fmla="*/ 962906 w 2408482"/>
                  <a:gd name="connsiteY1" fmla="*/ 2002971 h 2162628"/>
                  <a:gd name="connsiteX2" fmla="*/ 1282222 w 2408482"/>
                  <a:gd name="connsiteY2" fmla="*/ 928914 h 2162628"/>
                  <a:gd name="connsiteX3" fmla="*/ 919365 w 2408482"/>
                  <a:gd name="connsiteY3" fmla="*/ 2162628 h 2162628"/>
                  <a:gd name="connsiteX4" fmla="*/ 19479 w 2408482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86250"/>
                  <a:gd name="connsiteY0" fmla="*/ 0 h 2162628"/>
                  <a:gd name="connsiteX1" fmla="*/ 1300606 w 2486250"/>
                  <a:gd name="connsiteY1" fmla="*/ 1857828 h 2162628"/>
                  <a:gd name="connsiteX2" fmla="*/ 1286093 w 2486250"/>
                  <a:gd name="connsiteY2" fmla="*/ 928914 h 2162628"/>
                  <a:gd name="connsiteX3" fmla="*/ 923236 w 2486250"/>
                  <a:gd name="connsiteY3" fmla="*/ 2162628 h 2162628"/>
                  <a:gd name="connsiteX4" fmla="*/ 23350 w 2486250"/>
                  <a:gd name="connsiteY4" fmla="*/ 0 h 2162628"/>
                  <a:gd name="connsiteX0" fmla="*/ 14606 w 2639499"/>
                  <a:gd name="connsiteY0" fmla="*/ 0 h 2002971"/>
                  <a:gd name="connsiteX1" fmla="*/ 1291862 w 2639499"/>
                  <a:gd name="connsiteY1" fmla="*/ 1857828 h 2002971"/>
                  <a:gd name="connsiteX2" fmla="*/ 1277349 w 2639499"/>
                  <a:gd name="connsiteY2" fmla="*/ 928914 h 2002971"/>
                  <a:gd name="connsiteX3" fmla="*/ 1277349 w 2639499"/>
                  <a:gd name="connsiteY3" fmla="*/ 2002971 h 2002971"/>
                  <a:gd name="connsiteX4" fmla="*/ 14606 w 2639499"/>
                  <a:gd name="connsiteY4" fmla="*/ 0 h 2002971"/>
                  <a:gd name="connsiteX0" fmla="*/ 15519 w 2640412"/>
                  <a:gd name="connsiteY0" fmla="*/ 0 h 2002971"/>
                  <a:gd name="connsiteX1" fmla="*/ 1292775 w 2640412"/>
                  <a:gd name="connsiteY1" fmla="*/ 1857828 h 2002971"/>
                  <a:gd name="connsiteX2" fmla="*/ 1278262 w 2640412"/>
                  <a:gd name="connsiteY2" fmla="*/ 928914 h 2002971"/>
                  <a:gd name="connsiteX3" fmla="*/ 1278262 w 2640412"/>
                  <a:gd name="connsiteY3" fmla="*/ 2002971 h 2002971"/>
                  <a:gd name="connsiteX4" fmla="*/ 15519 w 2640412"/>
                  <a:gd name="connsiteY4" fmla="*/ 0 h 2002971"/>
                  <a:gd name="connsiteX0" fmla="*/ 1221 w 2626114"/>
                  <a:gd name="connsiteY0" fmla="*/ 0 h 2002971"/>
                  <a:gd name="connsiteX1" fmla="*/ 1278477 w 2626114"/>
                  <a:gd name="connsiteY1" fmla="*/ 1857828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26114"/>
                  <a:gd name="connsiteY0" fmla="*/ 0 h 2002971"/>
                  <a:gd name="connsiteX1" fmla="*/ 1263963 w 2626114"/>
                  <a:gd name="connsiteY1" fmla="*/ 1915885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26114"/>
                  <a:gd name="connsiteY0" fmla="*/ 0 h 2002971"/>
                  <a:gd name="connsiteX1" fmla="*/ 1263963 w 2626114"/>
                  <a:gd name="connsiteY1" fmla="*/ 1915885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73855"/>
                  <a:gd name="connsiteY0" fmla="*/ 0 h 2002971"/>
                  <a:gd name="connsiteX1" fmla="*/ 1263963 w 2673855"/>
                  <a:gd name="connsiteY1" fmla="*/ 1915885 h 2002971"/>
                  <a:gd name="connsiteX2" fmla="*/ 1263964 w 2673855"/>
                  <a:gd name="connsiteY2" fmla="*/ 928914 h 2002971"/>
                  <a:gd name="connsiteX3" fmla="*/ 1263964 w 2673855"/>
                  <a:gd name="connsiteY3" fmla="*/ 2002971 h 2002971"/>
                  <a:gd name="connsiteX4" fmla="*/ 1221 w 2673855"/>
                  <a:gd name="connsiteY4" fmla="*/ 0 h 2002971"/>
                  <a:gd name="connsiteX0" fmla="*/ 1221 w 2673855"/>
                  <a:gd name="connsiteY0" fmla="*/ 0 h 2002971"/>
                  <a:gd name="connsiteX1" fmla="*/ 1263963 w 2673855"/>
                  <a:gd name="connsiteY1" fmla="*/ 1915885 h 2002971"/>
                  <a:gd name="connsiteX2" fmla="*/ 1263964 w 2673855"/>
                  <a:gd name="connsiteY2" fmla="*/ 928914 h 2002971"/>
                  <a:gd name="connsiteX3" fmla="*/ 1263964 w 2673855"/>
                  <a:gd name="connsiteY3" fmla="*/ 2002971 h 2002971"/>
                  <a:gd name="connsiteX4" fmla="*/ 1221 w 2673855"/>
                  <a:gd name="connsiteY4" fmla="*/ 0 h 2002971"/>
                  <a:gd name="connsiteX0" fmla="*/ 2037 w 2674671"/>
                  <a:gd name="connsiteY0" fmla="*/ 0 h 2002987"/>
                  <a:gd name="connsiteX1" fmla="*/ 1264779 w 2674671"/>
                  <a:gd name="connsiteY1" fmla="*/ 1915885 h 2002987"/>
                  <a:gd name="connsiteX2" fmla="*/ 1264780 w 2674671"/>
                  <a:gd name="connsiteY2" fmla="*/ 928914 h 2002987"/>
                  <a:gd name="connsiteX3" fmla="*/ 1264780 w 2674671"/>
                  <a:gd name="connsiteY3" fmla="*/ 2002971 h 2002987"/>
                  <a:gd name="connsiteX4" fmla="*/ 2037 w 2674671"/>
                  <a:gd name="connsiteY4" fmla="*/ 0 h 2002987"/>
                  <a:gd name="connsiteX0" fmla="*/ 2106 w 2674740"/>
                  <a:gd name="connsiteY0" fmla="*/ 0 h 2002971"/>
                  <a:gd name="connsiteX1" fmla="*/ 1264848 w 2674740"/>
                  <a:gd name="connsiteY1" fmla="*/ 1915885 h 2002971"/>
                  <a:gd name="connsiteX2" fmla="*/ 1264849 w 2674740"/>
                  <a:gd name="connsiteY2" fmla="*/ 928914 h 2002971"/>
                  <a:gd name="connsiteX3" fmla="*/ 1264849 w 2674740"/>
                  <a:gd name="connsiteY3" fmla="*/ 2002971 h 2002971"/>
                  <a:gd name="connsiteX4" fmla="*/ 2106 w 2674740"/>
                  <a:gd name="connsiteY4" fmla="*/ 0 h 200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4740" h="2002971">
                    <a:moveTo>
                      <a:pt x="2106" y="0"/>
                    </a:moveTo>
                    <a:cubicBezTo>
                      <a:pt x="181116" y="599924"/>
                      <a:pt x="227077" y="1673980"/>
                      <a:pt x="1264848" y="1915885"/>
                    </a:cubicBezTo>
                    <a:cubicBezTo>
                      <a:pt x="3304104" y="1838477"/>
                      <a:pt x="2474373" y="-285448"/>
                      <a:pt x="1264849" y="928914"/>
                    </a:cubicBezTo>
                    <a:cubicBezTo>
                      <a:pt x="2145382" y="-503163"/>
                      <a:pt x="3940316" y="1722362"/>
                      <a:pt x="1264849" y="2002971"/>
                    </a:cubicBezTo>
                    <a:cubicBezTo>
                      <a:pt x="340774" y="1920725"/>
                      <a:pt x="-31760" y="967619"/>
                      <a:pt x="2106" y="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0" name="Группа 12"/>
            <p:cNvGrpSpPr/>
            <p:nvPr/>
          </p:nvGrpSpPr>
          <p:grpSpPr>
            <a:xfrm>
              <a:off x="185390" y="3243716"/>
              <a:ext cx="3590585" cy="5620207"/>
              <a:chOff x="185390" y="3243716"/>
              <a:chExt cx="3590585" cy="5620207"/>
            </a:xfrm>
            <a:effectLst>
              <a:outerShdw blurRad="241300" dist="1270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1" name="Группа 13"/>
              <p:cNvGrpSpPr/>
              <p:nvPr/>
            </p:nvGrpSpPr>
            <p:grpSpPr>
              <a:xfrm rot="730301">
                <a:off x="185390" y="3243716"/>
                <a:ext cx="2537603" cy="1800200"/>
                <a:chOff x="1242309" y="3933056"/>
                <a:chExt cx="3179905" cy="2425676"/>
              </a:xfrm>
            </p:grpSpPr>
            <p:sp>
              <p:nvSpPr>
                <p:cNvPr id="16" name="Полилиния 15"/>
                <p:cNvSpPr/>
                <p:nvPr/>
              </p:nvSpPr>
              <p:spPr>
                <a:xfrm flipH="1">
                  <a:off x="1242309" y="3933056"/>
                  <a:ext cx="3179905" cy="242567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3" fmla="*/ 0 w 1009650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258839 w 1268489"/>
                    <a:gd name="connsiteY0" fmla="*/ 870320 h 870320"/>
                    <a:gd name="connsiteX1" fmla="*/ 1268489 w 1268489"/>
                    <a:gd name="connsiteY1" fmla="*/ 298820 h 870320"/>
                    <a:gd name="connsiteX2" fmla="*/ 468389 w 1268489"/>
                    <a:gd name="connsiteY2" fmla="*/ 13070 h 870320"/>
                    <a:gd name="connsiteX3" fmla="*/ 258839 w 1268489"/>
                    <a:gd name="connsiteY3" fmla="*/ 870320 h 870320"/>
                    <a:gd name="connsiteX0" fmla="*/ 258839 w 2197403"/>
                    <a:gd name="connsiteY0" fmla="*/ 2197100 h 2197100"/>
                    <a:gd name="connsiteX1" fmla="*/ 2197403 w 2197403"/>
                    <a:gd name="connsiteY1" fmla="*/ 0 h 2197100"/>
                    <a:gd name="connsiteX2" fmla="*/ 468389 w 2197403"/>
                    <a:gd name="connsiteY2" fmla="*/ 1339850 h 2197100"/>
                    <a:gd name="connsiteX3" fmla="*/ 258839 w 219740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42621 w 2481185"/>
                    <a:gd name="connsiteY0" fmla="*/ 2197100 h 2197100"/>
                    <a:gd name="connsiteX1" fmla="*/ 2481185 w 2481185"/>
                    <a:gd name="connsiteY1" fmla="*/ 0 h 2197100"/>
                    <a:gd name="connsiteX2" fmla="*/ 244171 w 2481185"/>
                    <a:gd name="connsiteY2" fmla="*/ 381907 h 2197100"/>
                    <a:gd name="connsiteX3" fmla="*/ 542621 w 2481185"/>
                    <a:gd name="connsiteY3" fmla="*/ 2197100 h 2197100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849722 w 3049543"/>
                    <a:gd name="connsiteY0" fmla="*/ 2087856 h 2087856"/>
                    <a:gd name="connsiteX1" fmla="*/ 3049543 w 3049543"/>
                    <a:gd name="connsiteY1" fmla="*/ 93956 h 2087856"/>
                    <a:gd name="connsiteX2" fmla="*/ 159386 w 3049543"/>
                    <a:gd name="connsiteY2" fmla="*/ 214606 h 2087856"/>
                    <a:gd name="connsiteX3" fmla="*/ 849722 w 3049543"/>
                    <a:gd name="connsiteY3" fmla="*/ 2087856 h 2087856"/>
                    <a:gd name="connsiteX0" fmla="*/ 849722 w 3049543"/>
                    <a:gd name="connsiteY0" fmla="*/ 2222476 h 2222476"/>
                    <a:gd name="connsiteX1" fmla="*/ 3049543 w 3049543"/>
                    <a:gd name="connsiteY1" fmla="*/ 228576 h 2222476"/>
                    <a:gd name="connsiteX2" fmla="*/ 159386 w 3049543"/>
                    <a:gd name="connsiteY2" fmla="*/ 349226 h 2222476"/>
                    <a:gd name="connsiteX3" fmla="*/ 849722 w 3049543"/>
                    <a:gd name="connsiteY3" fmla="*/ 2222476 h 22224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79905" h="2425676">
                      <a:moveTo>
                        <a:pt x="457570" y="2425676"/>
                      </a:moveTo>
                      <a:cubicBezTo>
                        <a:pt x="723363" y="1917676"/>
                        <a:pt x="971012" y="985133"/>
                        <a:pt x="3179905" y="228576"/>
                      </a:cubicBezTo>
                      <a:cubicBezTo>
                        <a:pt x="2390691" y="-65037"/>
                        <a:pt x="890276" y="-126418"/>
                        <a:pt x="289748" y="349226"/>
                      </a:cubicBezTo>
                      <a:cubicBezTo>
                        <a:pt x="-171988" y="803704"/>
                        <a:pt x="-56780" y="1797026"/>
                        <a:pt x="457570" y="242567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" name="Полилиния 16"/>
                <p:cNvSpPr/>
                <p:nvPr/>
              </p:nvSpPr>
              <p:spPr>
                <a:xfrm flipH="1">
                  <a:off x="1242309" y="4034146"/>
                  <a:ext cx="2973173" cy="232458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3" fmla="*/ 0 w 1009650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258839 w 1268489"/>
                    <a:gd name="connsiteY0" fmla="*/ 870320 h 870320"/>
                    <a:gd name="connsiteX1" fmla="*/ 1268489 w 1268489"/>
                    <a:gd name="connsiteY1" fmla="*/ 298820 h 870320"/>
                    <a:gd name="connsiteX2" fmla="*/ 468389 w 1268489"/>
                    <a:gd name="connsiteY2" fmla="*/ 13070 h 870320"/>
                    <a:gd name="connsiteX3" fmla="*/ 258839 w 1268489"/>
                    <a:gd name="connsiteY3" fmla="*/ 870320 h 870320"/>
                    <a:gd name="connsiteX0" fmla="*/ 258839 w 2197403"/>
                    <a:gd name="connsiteY0" fmla="*/ 2197100 h 2197100"/>
                    <a:gd name="connsiteX1" fmla="*/ 2197403 w 2197403"/>
                    <a:gd name="connsiteY1" fmla="*/ 0 h 2197100"/>
                    <a:gd name="connsiteX2" fmla="*/ 468389 w 2197403"/>
                    <a:gd name="connsiteY2" fmla="*/ 1339850 h 2197100"/>
                    <a:gd name="connsiteX3" fmla="*/ 258839 w 219740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42621 w 2481185"/>
                    <a:gd name="connsiteY0" fmla="*/ 2197100 h 2197100"/>
                    <a:gd name="connsiteX1" fmla="*/ 2481185 w 2481185"/>
                    <a:gd name="connsiteY1" fmla="*/ 0 h 2197100"/>
                    <a:gd name="connsiteX2" fmla="*/ 244171 w 2481185"/>
                    <a:gd name="connsiteY2" fmla="*/ 381907 h 2197100"/>
                    <a:gd name="connsiteX3" fmla="*/ 542621 w 2481185"/>
                    <a:gd name="connsiteY3" fmla="*/ 2197100 h 2197100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849722 w 3049543"/>
                    <a:gd name="connsiteY0" fmla="*/ 2087856 h 2087856"/>
                    <a:gd name="connsiteX1" fmla="*/ 3049543 w 3049543"/>
                    <a:gd name="connsiteY1" fmla="*/ 93956 h 2087856"/>
                    <a:gd name="connsiteX2" fmla="*/ 159386 w 3049543"/>
                    <a:gd name="connsiteY2" fmla="*/ 214606 h 2087856"/>
                    <a:gd name="connsiteX3" fmla="*/ 849722 w 3049543"/>
                    <a:gd name="connsiteY3" fmla="*/ 2087856 h 2087856"/>
                    <a:gd name="connsiteX0" fmla="*/ 849722 w 3049543"/>
                    <a:gd name="connsiteY0" fmla="*/ 2222476 h 2222476"/>
                    <a:gd name="connsiteX1" fmla="*/ 3049543 w 3049543"/>
                    <a:gd name="connsiteY1" fmla="*/ 228576 h 2222476"/>
                    <a:gd name="connsiteX2" fmla="*/ 159386 w 3049543"/>
                    <a:gd name="connsiteY2" fmla="*/ 349226 h 2222476"/>
                    <a:gd name="connsiteX3" fmla="*/ 849722 w 3049543"/>
                    <a:gd name="connsiteY3" fmla="*/ 2222476 h 22224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73173" h="2324586">
                      <a:moveTo>
                        <a:pt x="250838" y="2324586"/>
                      </a:moveTo>
                      <a:cubicBezTo>
                        <a:pt x="-223597" y="1061844"/>
                        <a:pt x="764280" y="-146471"/>
                        <a:pt x="2973173" y="127486"/>
                      </a:cubicBezTo>
                      <a:cubicBezTo>
                        <a:pt x="2183959" y="-166127"/>
                        <a:pt x="1162516" y="77292"/>
                        <a:pt x="561988" y="552936"/>
                      </a:cubicBezTo>
                      <a:cubicBezTo>
                        <a:pt x="100252" y="1007414"/>
                        <a:pt x="-263512" y="1695936"/>
                        <a:pt x="250838" y="232458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2" name="Группа 14"/>
              <p:cNvGrpSpPr/>
              <p:nvPr/>
            </p:nvGrpSpPr>
            <p:grpSpPr>
              <a:xfrm rot="3587098" flipH="1">
                <a:off x="687085" y="5581915"/>
                <a:ext cx="2537603" cy="1800200"/>
                <a:chOff x="1242309" y="3933056"/>
                <a:chExt cx="3179905" cy="2425676"/>
              </a:xfrm>
            </p:grpSpPr>
            <p:sp>
              <p:nvSpPr>
                <p:cNvPr id="14" name="Полилиния 13"/>
                <p:cNvSpPr/>
                <p:nvPr/>
              </p:nvSpPr>
              <p:spPr>
                <a:xfrm flipH="1">
                  <a:off x="1242309" y="3933056"/>
                  <a:ext cx="3179905" cy="242567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3" fmla="*/ 0 w 1009650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258839 w 1268489"/>
                    <a:gd name="connsiteY0" fmla="*/ 870320 h 870320"/>
                    <a:gd name="connsiteX1" fmla="*/ 1268489 w 1268489"/>
                    <a:gd name="connsiteY1" fmla="*/ 298820 h 870320"/>
                    <a:gd name="connsiteX2" fmla="*/ 468389 w 1268489"/>
                    <a:gd name="connsiteY2" fmla="*/ 13070 h 870320"/>
                    <a:gd name="connsiteX3" fmla="*/ 258839 w 1268489"/>
                    <a:gd name="connsiteY3" fmla="*/ 870320 h 870320"/>
                    <a:gd name="connsiteX0" fmla="*/ 258839 w 2197403"/>
                    <a:gd name="connsiteY0" fmla="*/ 2197100 h 2197100"/>
                    <a:gd name="connsiteX1" fmla="*/ 2197403 w 2197403"/>
                    <a:gd name="connsiteY1" fmla="*/ 0 h 2197100"/>
                    <a:gd name="connsiteX2" fmla="*/ 468389 w 2197403"/>
                    <a:gd name="connsiteY2" fmla="*/ 1339850 h 2197100"/>
                    <a:gd name="connsiteX3" fmla="*/ 258839 w 219740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42621 w 2481185"/>
                    <a:gd name="connsiteY0" fmla="*/ 2197100 h 2197100"/>
                    <a:gd name="connsiteX1" fmla="*/ 2481185 w 2481185"/>
                    <a:gd name="connsiteY1" fmla="*/ 0 h 2197100"/>
                    <a:gd name="connsiteX2" fmla="*/ 244171 w 2481185"/>
                    <a:gd name="connsiteY2" fmla="*/ 381907 h 2197100"/>
                    <a:gd name="connsiteX3" fmla="*/ 542621 w 2481185"/>
                    <a:gd name="connsiteY3" fmla="*/ 2197100 h 2197100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849722 w 3049543"/>
                    <a:gd name="connsiteY0" fmla="*/ 2087856 h 2087856"/>
                    <a:gd name="connsiteX1" fmla="*/ 3049543 w 3049543"/>
                    <a:gd name="connsiteY1" fmla="*/ 93956 h 2087856"/>
                    <a:gd name="connsiteX2" fmla="*/ 159386 w 3049543"/>
                    <a:gd name="connsiteY2" fmla="*/ 214606 h 2087856"/>
                    <a:gd name="connsiteX3" fmla="*/ 849722 w 3049543"/>
                    <a:gd name="connsiteY3" fmla="*/ 2087856 h 2087856"/>
                    <a:gd name="connsiteX0" fmla="*/ 849722 w 3049543"/>
                    <a:gd name="connsiteY0" fmla="*/ 2222476 h 2222476"/>
                    <a:gd name="connsiteX1" fmla="*/ 3049543 w 3049543"/>
                    <a:gd name="connsiteY1" fmla="*/ 228576 h 2222476"/>
                    <a:gd name="connsiteX2" fmla="*/ 159386 w 3049543"/>
                    <a:gd name="connsiteY2" fmla="*/ 349226 h 2222476"/>
                    <a:gd name="connsiteX3" fmla="*/ 849722 w 3049543"/>
                    <a:gd name="connsiteY3" fmla="*/ 2222476 h 22224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79905" h="2425676">
                      <a:moveTo>
                        <a:pt x="457570" y="2425676"/>
                      </a:moveTo>
                      <a:cubicBezTo>
                        <a:pt x="723363" y="1917676"/>
                        <a:pt x="971012" y="985133"/>
                        <a:pt x="3179905" y="228576"/>
                      </a:cubicBezTo>
                      <a:cubicBezTo>
                        <a:pt x="2390691" y="-65037"/>
                        <a:pt x="890276" y="-126418"/>
                        <a:pt x="289748" y="349226"/>
                      </a:cubicBezTo>
                      <a:cubicBezTo>
                        <a:pt x="-171988" y="803704"/>
                        <a:pt x="-56780" y="1797026"/>
                        <a:pt x="457570" y="242567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" name="Полилиния 14"/>
                <p:cNvSpPr/>
                <p:nvPr/>
              </p:nvSpPr>
              <p:spPr>
                <a:xfrm flipH="1">
                  <a:off x="1242309" y="4034146"/>
                  <a:ext cx="2973173" cy="232458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3" fmla="*/ 0 w 1009650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258839 w 1268489"/>
                    <a:gd name="connsiteY0" fmla="*/ 870320 h 870320"/>
                    <a:gd name="connsiteX1" fmla="*/ 1268489 w 1268489"/>
                    <a:gd name="connsiteY1" fmla="*/ 298820 h 870320"/>
                    <a:gd name="connsiteX2" fmla="*/ 468389 w 1268489"/>
                    <a:gd name="connsiteY2" fmla="*/ 13070 h 870320"/>
                    <a:gd name="connsiteX3" fmla="*/ 258839 w 1268489"/>
                    <a:gd name="connsiteY3" fmla="*/ 870320 h 870320"/>
                    <a:gd name="connsiteX0" fmla="*/ 258839 w 2197403"/>
                    <a:gd name="connsiteY0" fmla="*/ 2197100 h 2197100"/>
                    <a:gd name="connsiteX1" fmla="*/ 2197403 w 2197403"/>
                    <a:gd name="connsiteY1" fmla="*/ 0 h 2197100"/>
                    <a:gd name="connsiteX2" fmla="*/ 468389 w 2197403"/>
                    <a:gd name="connsiteY2" fmla="*/ 1339850 h 2197100"/>
                    <a:gd name="connsiteX3" fmla="*/ 258839 w 219740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42621 w 2481185"/>
                    <a:gd name="connsiteY0" fmla="*/ 2197100 h 2197100"/>
                    <a:gd name="connsiteX1" fmla="*/ 2481185 w 2481185"/>
                    <a:gd name="connsiteY1" fmla="*/ 0 h 2197100"/>
                    <a:gd name="connsiteX2" fmla="*/ 244171 w 2481185"/>
                    <a:gd name="connsiteY2" fmla="*/ 381907 h 2197100"/>
                    <a:gd name="connsiteX3" fmla="*/ 542621 w 2481185"/>
                    <a:gd name="connsiteY3" fmla="*/ 2197100 h 2197100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849722 w 3049543"/>
                    <a:gd name="connsiteY0" fmla="*/ 2087856 h 2087856"/>
                    <a:gd name="connsiteX1" fmla="*/ 3049543 w 3049543"/>
                    <a:gd name="connsiteY1" fmla="*/ 93956 h 2087856"/>
                    <a:gd name="connsiteX2" fmla="*/ 159386 w 3049543"/>
                    <a:gd name="connsiteY2" fmla="*/ 214606 h 2087856"/>
                    <a:gd name="connsiteX3" fmla="*/ 849722 w 3049543"/>
                    <a:gd name="connsiteY3" fmla="*/ 2087856 h 2087856"/>
                    <a:gd name="connsiteX0" fmla="*/ 849722 w 3049543"/>
                    <a:gd name="connsiteY0" fmla="*/ 2222476 h 2222476"/>
                    <a:gd name="connsiteX1" fmla="*/ 3049543 w 3049543"/>
                    <a:gd name="connsiteY1" fmla="*/ 228576 h 2222476"/>
                    <a:gd name="connsiteX2" fmla="*/ 159386 w 3049543"/>
                    <a:gd name="connsiteY2" fmla="*/ 349226 h 2222476"/>
                    <a:gd name="connsiteX3" fmla="*/ 849722 w 3049543"/>
                    <a:gd name="connsiteY3" fmla="*/ 2222476 h 22224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73173" h="2324586">
                      <a:moveTo>
                        <a:pt x="250838" y="2324586"/>
                      </a:moveTo>
                      <a:cubicBezTo>
                        <a:pt x="-223597" y="1061844"/>
                        <a:pt x="764280" y="-146471"/>
                        <a:pt x="2973173" y="127486"/>
                      </a:cubicBezTo>
                      <a:cubicBezTo>
                        <a:pt x="2183959" y="-166127"/>
                        <a:pt x="1162516" y="77292"/>
                        <a:pt x="561988" y="552936"/>
                      </a:cubicBezTo>
                      <a:cubicBezTo>
                        <a:pt x="100252" y="1007414"/>
                        <a:pt x="-263512" y="1695936"/>
                        <a:pt x="250838" y="232458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3" name="Полилиния 12"/>
              <p:cNvSpPr/>
              <p:nvPr/>
            </p:nvSpPr>
            <p:spPr>
              <a:xfrm rot="7992440" flipV="1">
                <a:off x="-100822" y="4987126"/>
                <a:ext cx="4907839" cy="2845755"/>
              </a:xfrm>
              <a:custGeom>
                <a:avLst/>
                <a:gdLst>
                  <a:gd name="connsiteX0" fmla="*/ 0 w 1009650"/>
                  <a:gd name="connsiteY0" fmla="*/ 857250 h 857250"/>
                  <a:gd name="connsiteX1" fmla="*/ 1009650 w 1009650"/>
                  <a:gd name="connsiteY1" fmla="*/ 285750 h 857250"/>
                  <a:gd name="connsiteX2" fmla="*/ 209550 w 1009650"/>
                  <a:gd name="connsiteY2" fmla="*/ 0 h 857250"/>
                  <a:gd name="connsiteX0" fmla="*/ 0 w 1009650"/>
                  <a:gd name="connsiteY0" fmla="*/ 857250 h 857250"/>
                  <a:gd name="connsiteX1" fmla="*/ 1009650 w 1009650"/>
                  <a:gd name="connsiteY1" fmla="*/ 285750 h 857250"/>
                  <a:gd name="connsiteX2" fmla="*/ 209550 w 1009650"/>
                  <a:gd name="connsiteY2" fmla="*/ 0 h 857250"/>
                  <a:gd name="connsiteX3" fmla="*/ 0 w 1009650"/>
                  <a:gd name="connsiteY3" fmla="*/ 857250 h 857250"/>
                  <a:gd name="connsiteX0" fmla="*/ 195726 w 1205376"/>
                  <a:gd name="connsiteY0" fmla="*/ 857250 h 857250"/>
                  <a:gd name="connsiteX1" fmla="*/ 1205376 w 1205376"/>
                  <a:gd name="connsiteY1" fmla="*/ 285750 h 857250"/>
                  <a:gd name="connsiteX2" fmla="*/ 405276 w 1205376"/>
                  <a:gd name="connsiteY2" fmla="*/ 0 h 857250"/>
                  <a:gd name="connsiteX3" fmla="*/ 195726 w 1205376"/>
                  <a:gd name="connsiteY3" fmla="*/ 857250 h 857250"/>
                  <a:gd name="connsiteX0" fmla="*/ 195726 w 1205376"/>
                  <a:gd name="connsiteY0" fmla="*/ 857250 h 857250"/>
                  <a:gd name="connsiteX1" fmla="*/ 1205376 w 1205376"/>
                  <a:gd name="connsiteY1" fmla="*/ 285750 h 857250"/>
                  <a:gd name="connsiteX2" fmla="*/ 405276 w 1205376"/>
                  <a:gd name="connsiteY2" fmla="*/ 0 h 857250"/>
                  <a:gd name="connsiteX3" fmla="*/ 195726 w 1205376"/>
                  <a:gd name="connsiteY3" fmla="*/ 857250 h 857250"/>
                  <a:gd name="connsiteX0" fmla="*/ 258839 w 1268489"/>
                  <a:gd name="connsiteY0" fmla="*/ 870320 h 870320"/>
                  <a:gd name="connsiteX1" fmla="*/ 1268489 w 1268489"/>
                  <a:gd name="connsiteY1" fmla="*/ 298820 h 870320"/>
                  <a:gd name="connsiteX2" fmla="*/ 468389 w 1268489"/>
                  <a:gd name="connsiteY2" fmla="*/ 13070 h 870320"/>
                  <a:gd name="connsiteX3" fmla="*/ 258839 w 1268489"/>
                  <a:gd name="connsiteY3" fmla="*/ 870320 h 870320"/>
                  <a:gd name="connsiteX0" fmla="*/ 258839 w 2197403"/>
                  <a:gd name="connsiteY0" fmla="*/ 2197100 h 2197100"/>
                  <a:gd name="connsiteX1" fmla="*/ 2197403 w 2197403"/>
                  <a:gd name="connsiteY1" fmla="*/ 0 h 2197100"/>
                  <a:gd name="connsiteX2" fmla="*/ 468389 w 2197403"/>
                  <a:gd name="connsiteY2" fmla="*/ 1339850 h 2197100"/>
                  <a:gd name="connsiteX3" fmla="*/ 258839 w 2197403"/>
                  <a:gd name="connsiteY3" fmla="*/ 2197100 h 2197100"/>
                  <a:gd name="connsiteX0" fmla="*/ 504279 w 2442843"/>
                  <a:gd name="connsiteY0" fmla="*/ 2197100 h 2197100"/>
                  <a:gd name="connsiteX1" fmla="*/ 2442843 w 2442843"/>
                  <a:gd name="connsiteY1" fmla="*/ 0 h 2197100"/>
                  <a:gd name="connsiteX2" fmla="*/ 205829 w 2442843"/>
                  <a:gd name="connsiteY2" fmla="*/ 381907 h 2197100"/>
                  <a:gd name="connsiteX3" fmla="*/ 504279 w 2442843"/>
                  <a:gd name="connsiteY3" fmla="*/ 2197100 h 2197100"/>
                  <a:gd name="connsiteX0" fmla="*/ 504279 w 2442843"/>
                  <a:gd name="connsiteY0" fmla="*/ 2197100 h 2197100"/>
                  <a:gd name="connsiteX1" fmla="*/ 2442843 w 2442843"/>
                  <a:gd name="connsiteY1" fmla="*/ 0 h 2197100"/>
                  <a:gd name="connsiteX2" fmla="*/ 205829 w 2442843"/>
                  <a:gd name="connsiteY2" fmla="*/ 381907 h 2197100"/>
                  <a:gd name="connsiteX3" fmla="*/ 504279 w 2442843"/>
                  <a:gd name="connsiteY3" fmla="*/ 2197100 h 2197100"/>
                  <a:gd name="connsiteX0" fmla="*/ 542621 w 2481185"/>
                  <a:gd name="connsiteY0" fmla="*/ 2197100 h 2197100"/>
                  <a:gd name="connsiteX1" fmla="*/ 2481185 w 2481185"/>
                  <a:gd name="connsiteY1" fmla="*/ 0 h 2197100"/>
                  <a:gd name="connsiteX2" fmla="*/ 244171 w 2481185"/>
                  <a:gd name="connsiteY2" fmla="*/ 381907 h 2197100"/>
                  <a:gd name="connsiteX3" fmla="*/ 542621 w 2481185"/>
                  <a:gd name="connsiteY3" fmla="*/ 2197100 h 2197100"/>
                  <a:gd name="connsiteX0" fmla="*/ 542621 w 2742442"/>
                  <a:gd name="connsiteY0" fmla="*/ 2047245 h 2047245"/>
                  <a:gd name="connsiteX1" fmla="*/ 2742442 w 2742442"/>
                  <a:gd name="connsiteY1" fmla="*/ 53345 h 2047245"/>
                  <a:gd name="connsiteX2" fmla="*/ 244171 w 2742442"/>
                  <a:gd name="connsiteY2" fmla="*/ 232052 h 2047245"/>
                  <a:gd name="connsiteX3" fmla="*/ 542621 w 2742442"/>
                  <a:gd name="connsiteY3" fmla="*/ 2047245 h 2047245"/>
                  <a:gd name="connsiteX0" fmla="*/ 542621 w 2742442"/>
                  <a:gd name="connsiteY0" fmla="*/ 2047245 h 2047245"/>
                  <a:gd name="connsiteX1" fmla="*/ 2742442 w 2742442"/>
                  <a:gd name="connsiteY1" fmla="*/ 53345 h 2047245"/>
                  <a:gd name="connsiteX2" fmla="*/ 244171 w 2742442"/>
                  <a:gd name="connsiteY2" fmla="*/ 232052 h 2047245"/>
                  <a:gd name="connsiteX3" fmla="*/ 542621 w 2742442"/>
                  <a:gd name="connsiteY3" fmla="*/ 2047245 h 2047245"/>
                  <a:gd name="connsiteX0" fmla="*/ 849722 w 3049543"/>
                  <a:gd name="connsiteY0" fmla="*/ 2087856 h 2087856"/>
                  <a:gd name="connsiteX1" fmla="*/ 3049543 w 3049543"/>
                  <a:gd name="connsiteY1" fmla="*/ 93956 h 2087856"/>
                  <a:gd name="connsiteX2" fmla="*/ 159386 w 3049543"/>
                  <a:gd name="connsiteY2" fmla="*/ 214606 h 2087856"/>
                  <a:gd name="connsiteX3" fmla="*/ 849722 w 3049543"/>
                  <a:gd name="connsiteY3" fmla="*/ 2087856 h 2087856"/>
                  <a:gd name="connsiteX0" fmla="*/ 849722 w 3049543"/>
                  <a:gd name="connsiteY0" fmla="*/ 2222476 h 2222476"/>
                  <a:gd name="connsiteX1" fmla="*/ 3049543 w 3049543"/>
                  <a:gd name="connsiteY1" fmla="*/ 228576 h 2222476"/>
                  <a:gd name="connsiteX2" fmla="*/ 159386 w 3049543"/>
                  <a:gd name="connsiteY2" fmla="*/ 349226 h 2222476"/>
                  <a:gd name="connsiteX3" fmla="*/ 849722 w 3049543"/>
                  <a:gd name="connsiteY3" fmla="*/ 2222476 h 2222476"/>
                  <a:gd name="connsiteX0" fmla="*/ 457570 w 3179905"/>
                  <a:gd name="connsiteY0" fmla="*/ 2425676 h 2425676"/>
                  <a:gd name="connsiteX1" fmla="*/ 3179905 w 3179905"/>
                  <a:gd name="connsiteY1" fmla="*/ 228576 h 2425676"/>
                  <a:gd name="connsiteX2" fmla="*/ 289748 w 3179905"/>
                  <a:gd name="connsiteY2" fmla="*/ 349226 h 2425676"/>
                  <a:gd name="connsiteX3" fmla="*/ 457570 w 3179905"/>
                  <a:gd name="connsiteY3" fmla="*/ 2425676 h 2425676"/>
                  <a:gd name="connsiteX0" fmla="*/ 457570 w 3179905"/>
                  <a:gd name="connsiteY0" fmla="*/ 2425676 h 2425676"/>
                  <a:gd name="connsiteX1" fmla="*/ 3179905 w 3179905"/>
                  <a:gd name="connsiteY1" fmla="*/ 228576 h 2425676"/>
                  <a:gd name="connsiteX2" fmla="*/ 289748 w 3179905"/>
                  <a:gd name="connsiteY2" fmla="*/ 349226 h 2425676"/>
                  <a:gd name="connsiteX3" fmla="*/ 457570 w 3179905"/>
                  <a:gd name="connsiteY3" fmla="*/ 2425676 h 2425676"/>
                  <a:gd name="connsiteX0" fmla="*/ 250838 w 2973173"/>
                  <a:gd name="connsiteY0" fmla="*/ 2324586 h 2324586"/>
                  <a:gd name="connsiteX1" fmla="*/ 2973173 w 2973173"/>
                  <a:gd name="connsiteY1" fmla="*/ 127486 h 2324586"/>
                  <a:gd name="connsiteX2" fmla="*/ 561988 w 2973173"/>
                  <a:gd name="connsiteY2" fmla="*/ 552936 h 2324586"/>
                  <a:gd name="connsiteX3" fmla="*/ 250838 w 2973173"/>
                  <a:gd name="connsiteY3" fmla="*/ 2324586 h 2324586"/>
                  <a:gd name="connsiteX0" fmla="*/ 250838 w 2973173"/>
                  <a:gd name="connsiteY0" fmla="*/ 2324586 h 2324586"/>
                  <a:gd name="connsiteX1" fmla="*/ 2973173 w 2973173"/>
                  <a:gd name="connsiteY1" fmla="*/ 127486 h 2324586"/>
                  <a:gd name="connsiteX2" fmla="*/ 561988 w 2973173"/>
                  <a:gd name="connsiteY2" fmla="*/ 552936 h 2324586"/>
                  <a:gd name="connsiteX3" fmla="*/ 250838 w 2973173"/>
                  <a:gd name="connsiteY3" fmla="*/ 2324586 h 2324586"/>
                  <a:gd name="connsiteX0" fmla="*/ 250838 w 2973173"/>
                  <a:gd name="connsiteY0" fmla="*/ 2324586 h 2324586"/>
                  <a:gd name="connsiteX1" fmla="*/ 2973173 w 2973173"/>
                  <a:gd name="connsiteY1" fmla="*/ 127486 h 2324586"/>
                  <a:gd name="connsiteX2" fmla="*/ 561988 w 2973173"/>
                  <a:gd name="connsiteY2" fmla="*/ 552936 h 2324586"/>
                  <a:gd name="connsiteX3" fmla="*/ 250838 w 2973173"/>
                  <a:gd name="connsiteY3" fmla="*/ 2324586 h 2324586"/>
                  <a:gd name="connsiteX0" fmla="*/ 250838 w 2973173"/>
                  <a:gd name="connsiteY0" fmla="*/ 2324586 h 2324586"/>
                  <a:gd name="connsiteX1" fmla="*/ 2973173 w 2973173"/>
                  <a:gd name="connsiteY1" fmla="*/ 127486 h 2324586"/>
                  <a:gd name="connsiteX2" fmla="*/ 561988 w 2973173"/>
                  <a:gd name="connsiteY2" fmla="*/ 552936 h 2324586"/>
                  <a:gd name="connsiteX3" fmla="*/ 250838 w 2973173"/>
                  <a:gd name="connsiteY3" fmla="*/ 2324586 h 2324586"/>
                  <a:gd name="connsiteX0" fmla="*/ 250838 w 2973173"/>
                  <a:gd name="connsiteY0" fmla="*/ 2324586 h 2324586"/>
                  <a:gd name="connsiteX1" fmla="*/ 2973173 w 2973173"/>
                  <a:gd name="connsiteY1" fmla="*/ 127486 h 2324586"/>
                  <a:gd name="connsiteX2" fmla="*/ 561988 w 2973173"/>
                  <a:gd name="connsiteY2" fmla="*/ 552936 h 2324586"/>
                  <a:gd name="connsiteX3" fmla="*/ 250838 w 2973173"/>
                  <a:gd name="connsiteY3" fmla="*/ 2324586 h 2324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73173" h="2324586">
                    <a:moveTo>
                      <a:pt x="250838" y="2324586"/>
                    </a:moveTo>
                    <a:cubicBezTo>
                      <a:pt x="237998" y="899249"/>
                      <a:pt x="764280" y="-146471"/>
                      <a:pt x="2973173" y="127486"/>
                    </a:cubicBezTo>
                    <a:cubicBezTo>
                      <a:pt x="2183959" y="-166127"/>
                      <a:pt x="1162516" y="77292"/>
                      <a:pt x="561988" y="552936"/>
                    </a:cubicBezTo>
                    <a:cubicBezTo>
                      <a:pt x="100252" y="1007414"/>
                      <a:pt x="-263512" y="1695936"/>
                      <a:pt x="250838" y="2324586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2" name="Группа 24"/>
          <p:cNvGrpSpPr>
            <a:grpSpLocks/>
          </p:cNvGrpSpPr>
          <p:nvPr/>
        </p:nvGrpSpPr>
        <p:grpSpPr bwMode="auto">
          <a:xfrm rot="7987570">
            <a:off x="2709069" y="6420644"/>
            <a:ext cx="307975" cy="449263"/>
            <a:chOff x="2857488" y="4883951"/>
            <a:chExt cx="571504" cy="903297"/>
          </a:xfrm>
        </p:grpSpPr>
        <p:sp>
          <p:nvSpPr>
            <p:cNvPr id="23" name="Овал 22"/>
            <p:cNvSpPr/>
            <p:nvPr/>
          </p:nvSpPr>
          <p:spPr>
            <a:xfrm>
              <a:off x="3002373" y="4955611"/>
              <a:ext cx="285753" cy="14363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4" name="Овал 23">
              <a:hlinkClick r:id="" action="ppaction://hlinkshowjump?jump=nextslide"/>
            </p:cNvPr>
            <p:cNvSpPr/>
            <p:nvPr/>
          </p:nvSpPr>
          <p:spPr>
            <a:xfrm>
              <a:off x="2857488" y="5000636"/>
              <a:ext cx="571504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63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plastic">
              <a:bevelT w="26035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25" name="Прямая соединительная линия 24"/>
            <p:cNvCxnSpPr>
              <a:stCxn id="27" idx="0"/>
              <a:endCxn id="27" idx="4"/>
            </p:cNvCxnSpPr>
            <p:nvPr/>
          </p:nvCxnSpPr>
          <p:spPr>
            <a:xfrm rot="16200000" flipH="1">
              <a:off x="2749877" y="5395414"/>
              <a:ext cx="78519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Овал 25"/>
            <p:cNvSpPr/>
            <p:nvPr/>
          </p:nvSpPr>
          <p:spPr>
            <a:xfrm>
              <a:off x="3067407" y="4883671"/>
              <a:ext cx="141403" cy="70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7" name="Овал 26"/>
            <p:cNvSpPr/>
            <p:nvPr/>
          </p:nvSpPr>
          <p:spPr>
            <a:xfrm>
              <a:off x="3002108" y="5143844"/>
              <a:ext cx="70702" cy="7341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8" name="Овал 27"/>
            <p:cNvSpPr/>
            <p:nvPr/>
          </p:nvSpPr>
          <p:spPr>
            <a:xfrm>
              <a:off x="2927571" y="5287375"/>
              <a:ext cx="73648" cy="70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9" name="Овал 28"/>
            <p:cNvSpPr/>
            <p:nvPr/>
          </p:nvSpPr>
          <p:spPr>
            <a:xfrm>
              <a:off x="2927378" y="5431893"/>
              <a:ext cx="73646" cy="70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0" name="Овал 29"/>
            <p:cNvSpPr/>
            <p:nvPr/>
          </p:nvSpPr>
          <p:spPr>
            <a:xfrm>
              <a:off x="3000651" y="5573316"/>
              <a:ext cx="70702" cy="70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1" name="Овал 30"/>
            <p:cNvSpPr/>
            <p:nvPr/>
          </p:nvSpPr>
          <p:spPr>
            <a:xfrm>
              <a:off x="3214070" y="5150282"/>
              <a:ext cx="73648" cy="734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2" name="Овал 31"/>
            <p:cNvSpPr/>
            <p:nvPr/>
          </p:nvSpPr>
          <p:spPr>
            <a:xfrm>
              <a:off x="3286474" y="5287625"/>
              <a:ext cx="70702" cy="70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3" name="Овал 32"/>
            <p:cNvSpPr/>
            <p:nvPr/>
          </p:nvSpPr>
          <p:spPr>
            <a:xfrm>
              <a:off x="3286415" y="5427631"/>
              <a:ext cx="70702" cy="70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4" name="Овал 33"/>
            <p:cNvSpPr/>
            <p:nvPr/>
          </p:nvSpPr>
          <p:spPr>
            <a:xfrm>
              <a:off x="3214764" y="5577572"/>
              <a:ext cx="73646" cy="70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35" name="Группа 37"/>
          <p:cNvGrpSpPr>
            <a:grpSpLocks/>
          </p:cNvGrpSpPr>
          <p:nvPr/>
        </p:nvGrpSpPr>
        <p:grpSpPr bwMode="auto">
          <a:xfrm rot="-7840260">
            <a:off x="128587" y="6346826"/>
            <a:ext cx="307975" cy="450850"/>
            <a:chOff x="2857488" y="4883951"/>
            <a:chExt cx="571504" cy="903297"/>
          </a:xfrm>
        </p:grpSpPr>
        <p:sp>
          <p:nvSpPr>
            <p:cNvPr id="36" name="Овал 35"/>
            <p:cNvSpPr/>
            <p:nvPr/>
          </p:nvSpPr>
          <p:spPr>
            <a:xfrm>
              <a:off x="3063198" y="4938624"/>
              <a:ext cx="285753" cy="1431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7" name="Овал 36">
              <a:hlinkClick r:id="" action="ppaction://hlinkshowjump?jump=previousslide"/>
            </p:cNvPr>
            <p:cNvSpPr/>
            <p:nvPr/>
          </p:nvSpPr>
          <p:spPr>
            <a:xfrm>
              <a:off x="2857488" y="5000636"/>
              <a:ext cx="571504" cy="785818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plastic">
              <a:bevelT w="26035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38" name="Прямая соединительная линия 37"/>
            <p:cNvCxnSpPr>
              <a:stCxn id="40" idx="0"/>
              <a:endCxn id="40" idx="4"/>
            </p:cNvCxnSpPr>
            <p:nvPr/>
          </p:nvCxnSpPr>
          <p:spPr>
            <a:xfrm rot="16200000" flipH="1">
              <a:off x="2757716" y="5394777"/>
              <a:ext cx="78561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Овал 38"/>
            <p:cNvSpPr/>
            <p:nvPr/>
          </p:nvSpPr>
          <p:spPr>
            <a:xfrm>
              <a:off x="3070453" y="4883524"/>
              <a:ext cx="141403" cy="699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0" name="Овал 39"/>
            <p:cNvSpPr/>
            <p:nvPr/>
          </p:nvSpPr>
          <p:spPr>
            <a:xfrm>
              <a:off x="3002940" y="5144544"/>
              <a:ext cx="70702" cy="699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1" name="Овал 40"/>
            <p:cNvSpPr/>
            <p:nvPr/>
          </p:nvSpPr>
          <p:spPr>
            <a:xfrm>
              <a:off x="2974945" y="5287679"/>
              <a:ext cx="73648" cy="699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2" name="Овал 41"/>
            <p:cNvSpPr/>
            <p:nvPr/>
          </p:nvSpPr>
          <p:spPr>
            <a:xfrm>
              <a:off x="2991066" y="5441526"/>
              <a:ext cx="73648" cy="731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3" name="Овал 42"/>
            <p:cNvSpPr/>
            <p:nvPr/>
          </p:nvSpPr>
          <p:spPr>
            <a:xfrm>
              <a:off x="3038245" y="5571991"/>
              <a:ext cx="70702" cy="7315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4" name="Овал 43"/>
            <p:cNvSpPr/>
            <p:nvPr/>
          </p:nvSpPr>
          <p:spPr>
            <a:xfrm>
              <a:off x="3263640" y="5144542"/>
              <a:ext cx="73646" cy="699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5" name="Овал 44"/>
            <p:cNvSpPr/>
            <p:nvPr/>
          </p:nvSpPr>
          <p:spPr>
            <a:xfrm>
              <a:off x="3288757" y="5288089"/>
              <a:ext cx="70702" cy="699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6" name="Овал 45"/>
            <p:cNvSpPr/>
            <p:nvPr/>
          </p:nvSpPr>
          <p:spPr>
            <a:xfrm>
              <a:off x="3322785" y="5429196"/>
              <a:ext cx="70702" cy="731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7" name="Овал 46"/>
            <p:cNvSpPr/>
            <p:nvPr/>
          </p:nvSpPr>
          <p:spPr>
            <a:xfrm>
              <a:off x="3278802" y="5582657"/>
              <a:ext cx="73646" cy="731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48" name="Группа 50"/>
          <p:cNvGrpSpPr>
            <a:grpSpLocks/>
          </p:cNvGrpSpPr>
          <p:nvPr/>
        </p:nvGrpSpPr>
        <p:grpSpPr bwMode="auto">
          <a:xfrm rot="4965394">
            <a:off x="8589169" y="103982"/>
            <a:ext cx="306387" cy="450850"/>
            <a:chOff x="2857488" y="4883951"/>
            <a:chExt cx="571504" cy="903297"/>
          </a:xfrm>
        </p:grpSpPr>
        <p:sp>
          <p:nvSpPr>
            <p:cNvPr id="49" name="Овал 48"/>
            <p:cNvSpPr/>
            <p:nvPr/>
          </p:nvSpPr>
          <p:spPr>
            <a:xfrm>
              <a:off x="2981232" y="4990599"/>
              <a:ext cx="287234" cy="14312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0" name="Овал 49">
              <a:hlinkClick r:id="" action="ppaction://hlinkshowjump?jump=endshow"/>
            </p:cNvPr>
            <p:cNvSpPr/>
            <p:nvPr/>
          </p:nvSpPr>
          <p:spPr>
            <a:xfrm>
              <a:off x="2857488" y="5000636"/>
              <a:ext cx="571504" cy="785818"/>
            </a:xfrm>
            <a:prstGeom prst="ellipse">
              <a:avLst/>
            </a:prstGeom>
            <a:solidFill>
              <a:srgbClr val="A50021"/>
            </a:solidFill>
            <a:ln w="63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plastic">
              <a:bevelT w="26035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51" name="Прямая соединительная линия 50"/>
            <p:cNvCxnSpPr>
              <a:stCxn id="53" idx="0"/>
              <a:endCxn id="53" idx="4"/>
            </p:cNvCxnSpPr>
            <p:nvPr/>
          </p:nvCxnSpPr>
          <p:spPr>
            <a:xfrm rot="16200000" flipH="1">
              <a:off x="2733493" y="5452038"/>
              <a:ext cx="785615" cy="29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Овал 51"/>
            <p:cNvSpPr/>
            <p:nvPr/>
          </p:nvSpPr>
          <p:spPr>
            <a:xfrm>
              <a:off x="3045751" y="4905847"/>
              <a:ext cx="142136" cy="699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3" name="Овал 52"/>
            <p:cNvSpPr/>
            <p:nvPr/>
          </p:nvSpPr>
          <p:spPr>
            <a:xfrm>
              <a:off x="2986367" y="5178241"/>
              <a:ext cx="71068" cy="699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4" name="Овал 53"/>
            <p:cNvSpPr/>
            <p:nvPr/>
          </p:nvSpPr>
          <p:spPr>
            <a:xfrm>
              <a:off x="2904940" y="5311405"/>
              <a:ext cx="71068" cy="699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5" name="Овал 54"/>
            <p:cNvSpPr/>
            <p:nvPr/>
          </p:nvSpPr>
          <p:spPr>
            <a:xfrm>
              <a:off x="2906650" y="5471962"/>
              <a:ext cx="71068" cy="7315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6" name="Овал 55"/>
            <p:cNvSpPr/>
            <p:nvPr/>
          </p:nvSpPr>
          <p:spPr>
            <a:xfrm>
              <a:off x="2981285" y="5623225"/>
              <a:ext cx="71068" cy="7315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7" name="Овал 56"/>
            <p:cNvSpPr/>
            <p:nvPr/>
          </p:nvSpPr>
          <p:spPr>
            <a:xfrm>
              <a:off x="3182908" y="5156980"/>
              <a:ext cx="71068" cy="699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8" name="Овал 57"/>
            <p:cNvSpPr/>
            <p:nvPr/>
          </p:nvSpPr>
          <p:spPr>
            <a:xfrm>
              <a:off x="3266356" y="5309446"/>
              <a:ext cx="71068" cy="699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9" name="Овал 58"/>
            <p:cNvSpPr/>
            <p:nvPr/>
          </p:nvSpPr>
          <p:spPr>
            <a:xfrm>
              <a:off x="3266943" y="5479467"/>
              <a:ext cx="71068" cy="731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0" name="Овал 59"/>
            <p:cNvSpPr/>
            <p:nvPr/>
          </p:nvSpPr>
          <p:spPr>
            <a:xfrm>
              <a:off x="3189525" y="5629208"/>
              <a:ext cx="71068" cy="731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33" y="116632"/>
            <a:ext cx="5916019" cy="1224136"/>
          </a:xfrm>
        </p:spPr>
        <p:txBody>
          <a:bodyPr rtlCol="0">
            <a:normAutofit/>
          </a:bodyPr>
          <a:lstStyle>
            <a:lvl1pPr>
              <a:defRPr lang="ru-RU" b="1" cap="none" spc="300">
                <a:ln w="1143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9551" y="2348880"/>
            <a:ext cx="4038600" cy="4156529"/>
          </a:xfrm>
          <a:solidFill>
            <a:schemeClr val="bg1">
              <a:alpha val="69000"/>
            </a:schemeClr>
          </a:solidFill>
        </p:spPr>
        <p:txBody>
          <a:bodyPr rtlCol="0">
            <a:norm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84947" y="2361713"/>
            <a:ext cx="4038600" cy="4104360"/>
          </a:xfrm>
          <a:solidFill>
            <a:schemeClr val="bg1">
              <a:alpha val="69000"/>
            </a:schemeClr>
          </a:solidFill>
        </p:spPr>
        <p:txBody>
          <a:bodyPr rtlCol="0">
            <a:norm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0234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"/>
          <p:cNvGrpSpPr>
            <a:grpSpLocks/>
          </p:cNvGrpSpPr>
          <p:nvPr/>
        </p:nvGrpSpPr>
        <p:grpSpPr bwMode="auto">
          <a:xfrm>
            <a:off x="-26988" y="-1220788"/>
            <a:ext cx="9182101" cy="10085388"/>
            <a:chOff x="-26242" y="-1220213"/>
            <a:chExt cx="9180633" cy="10084136"/>
          </a:xfrm>
        </p:grpSpPr>
        <p:sp>
          <p:nvSpPr>
            <p:cNvPr id="3" name="Полилиния 2"/>
            <p:cNvSpPr/>
            <p:nvPr/>
          </p:nvSpPr>
          <p:spPr>
            <a:xfrm>
              <a:off x="10391" y="-27384"/>
              <a:ext cx="9144000" cy="2234538"/>
            </a:xfrm>
            <a:custGeom>
              <a:avLst/>
              <a:gdLst>
                <a:gd name="connsiteX0" fmla="*/ 0 w 9144000"/>
                <a:gd name="connsiteY0" fmla="*/ 1579418 h 2161309"/>
                <a:gd name="connsiteX1" fmla="*/ 10391 w 9144000"/>
                <a:gd name="connsiteY1" fmla="*/ 1194954 h 2161309"/>
                <a:gd name="connsiteX2" fmla="*/ 9144000 w 9144000"/>
                <a:gd name="connsiteY2" fmla="*/ 0 h 2161309"/>
                <a:gd name="connsiteX3" fmla="*/ 9133609 w 9144000"/>
                <a:gd name="connsiteY3" fmla="*/ 550718 h 2161309"/>
                <a:gd name="connsiteX4" fmla="*/ 3564082 w 9144000"/>
                <a:gd name="connsiteY4" fmla="*/ 2161309 h 2161309"/>
                <a:gd name="connsiteX5" fmla="*/ 0 w 9144000"/>
                <a:gd name="connsiteY5" fmla="*/ 1579418 h 2161309"/>
                <a:gd name="connsiteX0" fmla="*/ 0 w 9144000"/>
                <a:gd name="connsiteY0" fmla="*/ 1579418 h 2161309"/>
                <a:gd name="connsiteX1" fmla="*/ 10391 w 9144000"/>
                <a:gd name="connsiteY1" fmla="*/ 1194954 h 2161309"/>
                <a:gd name="connsiteX2" fmla="*/ 9144000 w 9144000"/>
                <a:gd name="connsiteY2" fmla="*/ 0 h 2161309"/>
                <a:gd name="connsiteX3" fmla="*/ 9133609 w 9144000"/>
                <a:gd name="connsiteY3" fmla="*/ 550718 h 2161309"/>
                <a:gd name="connsiteX4" fmla="*/ 3564082 w 9144000"/>
                <a:gd name="connsiteY4" fmla="*/ 2161309 h 2161309"/>
                <a:gd name="connsiteX5" fmla="*/ 0 w 9144000"/>
                <a:gd name="connsiteY5" fmla="*/ 1579418 h 2161309"/>
                <a:gd name="connsiteX0" fmla="*/ 0 w 9144000"/>
                <a:gd name="connsiteY0" fmla="*/ 1579418 h 2161845"/>
                <a:gd name="connsiteX1" fmla="*/ 10391 w 9144000"/>
                <a:gd name="connsiteY1" fmla="*/ 1194954 h 2161845"/>
                <a:gd name="connsiteX2" fmla="*/ 9144000 w 9144000"/>
                <a:gd name="connsiteY2" fmla="*/ 0 h 2161845"/>
                <a:gd name="connsiteX3" fmla="*/ 9133609 w 9144000"/>
                <a:gd name="connsiteY3" fmla="*/ 550718 h 2161845"/>
                <a:gd name="connsiteX4" fmla="*/ 3564082 w 9144000"/>
                <a:gd name="connsiteY4" fmla="*/ 2161309 h 2161845"/>
                <a:gd name="connsiteX5" fmla="*/ 0 w 9144000"/>
                <a:gd name="connsiteY5" fmla="*/ 1579418 h 2161845"/>
                <a:gd name="connsiteX0" fmla="*/ 0 w 9144000"/>
                <a:gd name="connsiteY0" fmla="*/ 1579418 h 2161845"/>
                <a:gd name="connsiteX1" fmla="*/ 10391 w 9144000"/>
                <a:gd name="connsiteY1" fmla="*/ 1194954 h 2161845"/>
                <a:gd name="connsiteX2" fmla="*/ 9144000 w 9144000"/>
                <a:gd name="connsiteY2" fmla="*/ 0 h 2161845"/>
                <a:gd name="connsiteX3" fmla="*/ 9133609 w 9144000"/>
                <a:gd name="connsiteY3" fmla="*/ 550718 h 2161845"/>
                <a:gd name="connsiteX4" fmla="*/ 3564082 w 9144000"/>
                <a:gd name="connsiteY4" fmla="*/ 2161309 h 2161845"/>
                <a:gd name="connsiteX5" fmla="*/ 0 w 9144000"/>
                <a:gd name="connsiteY5" fmla="*/ 1579418 h 2161845"/>
                <a:gd name="connsiteX0" fmla="*/ 0 w 9144000"/>
                <a:gd name="connsiteY0" fmla="*/ 1579418 h 2161845"/>
                <a:gd name="connsiteX1" fmla="*/ 10391 w 9144000"/>
                <a:gd name="connsiteY1" fmla="*/ 1194954 h 2161845"/>
                <a:gd name="connsiteX2" fmla="*/ 9144000 w 9144000"/>
                <a:gd name="connsiteY2" fmla="*/ 0 h 2161845"/>
                <a:gd name="connsiteX3" fmla="*/ 9133609 w 9144000"/>
                <a:gd name="connsiteY3" fmla="*/ 550718 h 2161845"/>
                <a:gd name="connsiteX4" fmla="*/ 3564082 w 9144000"/>
                <a:gd name="connsiteY4" fmla="*/ 2161309 h 2161845"/>
                <a:gd name="connsiteX5" fmla="*/ 0 w 9144000"/>
                <a:gd name="connsiteY5" fmla="*/ 1579418 h 2161845"/>
                <a:gd name="connsiteX0" fmla="*/ 0 w 9144000"/>
                <a:gd name="connsiteY0" fmla="*/ 1579418 h 2276079"/>
                <a:gd name="connsiteX1" fmla="*/ 10391 w 9144000"/>
                <a:gd name="connsiteY1" fmla="*/ 1194954 h 2276079"/>
                <a:gd name="connsiteX2" fmla="*/ 9144000 w 9144000"/>
                <a:gd name="connsiteY2" fmla="*/ 0 h 2276079"/>
                <a:gd name="connsiteX3" fmla="*/ 9133609 w 9144000"/>
                <a:gd name="connsiteY3" fmla="*/ 550718 h 2276079"/>
                <a:gd name="connsiteX4" fmla="*/ 3574473 w 9144000"/>
                <a:gd name="connsiteY4" fmla="*/ 2275609 h 2276079"/>
                <a:gd name="connsiteX5" fmla="*/ 0 w 9144000"/>
                <a:gd name="connsiteY5" fmla="*/ 1579418 h 2276079"/>
                <a:gd name="connsiteX0" fmla="*/ 0 w 9144000"/>
                <a:gd name="connsiteY0" fmla="*/ 1579418 h 2234538"/>
                <a:gd name="connsiteX1" fmla="*/ 10391 w 9144000"/>
                <a:gd name="connsiteY1" fmla="*/ 1194954 h 2234538"/>
                <a:gd name="connsiteX2" fmla="*/ 9144000 w 9144000"/>
                <a:gd name="connsiteY2" fmla="*/ 0 h 2234538"/>
                <a:gd name="connsiteX3" fmla="*/ 9133609 w 9144000"/>
                <a:gd name="connsiteY3" fmla="*/ 550718 h 2234538"/>
                <a:gd name="connsiteX4" fmla="*/ 3418609 w 9144000"/>
                <a:gd name="connsiteY4" fmla="*/ 2234046 h 2234538"/>
                <a:gd name="connsiteX5" fmla="*/ 0 w 9144000"/>
                <a:gd name="connsiteY5" fmla="*/ 1579418 h 223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0" h="2234538">
                  <a:moveTo>
                    <a:pt x="0" y="1579418"/>
                  </a:moveTo>
                  <a:lnTo>
                    <a:pt x="10391" y="1194954"/>
                  </a:lnTo>
                  <a:lnTo>
                    <a:pt x="9144000" y="0"/>
                  </a:lnTo>
                  <a:lnTo>
                    <a:pt x="9133609" y="550718"/>
                  </a:lnTo>
                  <a:cubicBezTo>
                    <a:pt x="6591300" y="651164"/>
                    <a:pt x="5534890" y="1998518"/>
                    <a:pt x="3418609" y="2234046"/>
                  </a:cubicBezTo>
                  <a:cubicBezTo>
                    <a:pt x="1929246" y="2258291"/>
                    <a:pt x="543790" y="1378528"/>
                    <a:pt x="0" y="157941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317500" dist="1524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9000000"/>
              </a:lightRig>
            </a:scene3d>
            <a:sp3d prstMaterial="metal">
              <a:bevelT w="234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" name="Полилиния 3"/>
            <p:cNvSpPr/>
            <p:nvPr/>
          </p:nvSpPr>
          <p:spPr>
            <a:xfrm rot="6303356">
              <a:off x="2533853" y="-3780308"/>
              <a:ext cx="3776723" cy="8896913"/>
            </a:xfrm>
            <a:custGeom>
              <a:avLst/>
              <a:gdLst>
                <a:gd name="connsiteX0" fmla="*/ 1101437 w 1101437"/>
                <a:gd name="connsiteY0" fmla="*/ 10391 h 6889173"/>
                <a:gd name="connsiteX1" fmla="*/ 1007918 w 1101437"/>
                <a:gd name="connsiteY1" fmla="*/ 0 h 6889173"/>
                <a:gd name="connsiteX2" fmla="*/ 0 w 1101437"/>
                <a:gd name="connsiteY2" fmla="*/ 5081155 h 6889173"/>
                <a:gd name="connsiteX3" fmla="*/ 613064 w 1101437"/>
                <a:gd name="connsiteY3" fmla="*/ 6889173 h 6889173"/>
                <a:gd name="connsiteX4" fmla="*/ 665018 w 1101437"/>
                <a:gd name="connsiteY4" fmla="*/ 6889173 h 6889173"/>
                <a:gd name="connsiteX5" fmla="*/ 467591 w 1101437"/>
                <a:gd name="connsiteY5" fmla="*/ 4073237 h 6889173"/>
                <a:gd name="connsiteX6" fmla="*/ 1101437 w 1101437"/>
                <a:gd name="connsiteY6" fmla="*/ 10391 h 6889173"/>
                <a:gd name="connsiteX0" fmla="*/ 1418094 w 1418094"/>
                <a:gd name="connsiteY0" fmla="*/ 10391 h 6889173"/>
                <a:gd name="connsiteX1" fmla="*/ 1324575 w 1418094"/>
                <a:gd name="connsiteY1" fmla="*/ 0 h 6889173"/>
                <a:gd name="connsiteX2" fmla="*/ 316657 w 1418094"/>
                <a:gd name="connsiteY2" fmla="*/ 5081155 h 6889173"/>
                <a:gd name="connsiteX3" fmla="*/ 929721 w 1418094"/>
                <a:gd name="connsiteY3" fmla="*/ 6889173 h 6889173"/>
                <a:gd name="connsiteX4" fmla="*/ 981675 w 1418094"/>
                <a:gd name="connsiteY4" fmla="*/ 6889173 h 6889173"/>
                <a:gd name="connsiteX5" fmla="*/ 784248 w 1418094"/>
                <a:gd name="connsiteY5" fmla="*/ 4073237 h 6889173"/>
                <a:gd name="connsiteX6" fmla="*/ 1418094 w 1418094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668296"/>
                <a:gd name="connsiteY0" fmla="*/ 10391 h 6889173"/>
                <a:gd name="connsiteX1" fmla="*/ 1450199 w 1668296"/>
                <a:gd name="connsiteY1" fmla="*/ 0 h 6889173"/>
                <a:gd name="connsiteX2" fmla="*/ 442281 w 1668296"/>
                <a:gd name="connsiteY2" fmla="*/ 5081155 h 6889173"/>
                <a:gd name="connsiteX3" fmla="*/ 1055345 w 1668296"/>
                <a:gd name="connsiteY3" fmla="*/ 6889173 h 6889173"/>
                <a:gd name="connsiteX4" fmla="*/ 1107299 w 1668296"/>
                <a:gd name="connsiteY4" fmla="*/ 6889173 h 6889173"/>
                <a:gd name="connsiteX5" fmla="*/ 909872 w 1668296"/>
                <a:gd name="connsiteY5" fmla="*/ 4073237 h 6889173"/>
                <a:gd name="connsiteX6" fmla="*/ 1543718 w 1668296"/>
                <a:gd name="connsiteY6" fmla="*/ 10391 h 6889173"/>
                <a:gd name="connsiteX0" fmla="*/ 1543718 w 1668296"/>
                <a:gd name="connsiteY0" fmla="*/ 10391 h 6889173"/>
                <a:gd name="connsiteX1" fmla="*/ 1450199 w 1668296"/>
                <a:gd name="connsiteY1" fmla="*/ 0 h 6889173"/>
                <a:gd name="connsiteX2" fmla="*/ 442281 w 1668296"/>
                <a:gd name="connsiteY2" fmla="*/ 5081155 h 6889173"/>
                <a:gd name="connsiteX3" fmla="*/ 1055345 w 1668296"/>
                <a:gd name="connsiteY3" fmla="*/ 6889173 h 6889173"/>
                <a:gd name="connsiteX4" fmla="*/ 1107299 w 1668296"/>
                <a:gd name="connsiteY4" fmla="*/ 6889173 h 6889173"/>
                <a:gd name="connsiteX5" fmla="*/ 909872 w 1668296"/>
                <a:gd name="connsiteY5" fmla="*/ 4073237 h 6889173"/>
                <a:gd name="connsiteX6" fmla="*/ 1543718 w 1668296"/>
                <a:gd name="connsiteY6" fmla="*/ 10391 h 6889173"/>
                <a:gd name="connsiteX0" fmla="*/ 1543718 w 1668296"/>
                <a:gd name="connsiteY0" fmla="*/ 10391 h 6889173"/>
                <a:gd name="connsiteX1" fmla="*/ 1450199 w 1668296"/>
                <a:gd name="connsiteY1" fmla="*/ 0 h 6889173"/>
                <a:gd name="connsiteX2" fmla="*/ 442281 w 1668296"/>
                <a:gd name="connsiteY2" fmla="*/ 5081155 h 6889173"/>
                <a:gd name="connsiteX3" fmla="*/ 1055345 w 1668296"/>
                <a:gd name="connsiteY3" fmla="*/ 6889173 h 6889173"/>
                <a:gd name="connsiteX4" fmla="*/ 1107299 w 1668296"/>
                <a:gd name="connsiteY4" fmla="*/ 6889173 h 6889173"/>
                <a:gd name="connsiteX5" fmla="*/ 909872 w 1668296"/>
                <a:gd name="connsiteY5" fmla="*/ 4073237 h 6889173"/>
                <a:gd name="connsiteX6" fmla="*/ 1543718 w 1668296"/>
                <a:gd name="connsiteY6" fmla="*/ 10391 h 6889173"/>
                <a:gd name="connsiteX0" fmla="*/ 3526525 w 3651103"/>
                <a:gd name="connsiteY0" fmla="*/ 415545 h 7294327"/>
                <a:gd name="connsiteX1" fmla="*/ 317711 w 3651103"/>
                <a:gd name="connsiteY1" fmla="*/ 0 h 7294327"/>
                <a:gd name="connsiteX2" fmla="*/ 2425088 w 3651103"/>
                <a:gd name="connsiteY2" fmla="*/ 5486309 h 7294327"/>
                <a:gd name="connsiteX3" fmla="*/ 3038152 w 3651103"/>
                <a:gd name="connsiteY3" fmla="*/ 7294327 h 7294327"/>
                <a:gd name="connsiteX4" fmla="*/ 3090106 w 3651103"/>
                <a:gd name="connsiteY4" fmla="*/ 7294327 h 7294327"/>
                <a:gd name="connsiteX5" fmla="*/ 2892679 w 3651103"/>
                <a:gd name="connsiteY5" fmla="*/ 4478391 h 7294327"/>
                <a:gd name="connsiteX6" fmla="*/ 3526525 w 3651103"/>
                <a:gd name="connsiteY6" fmla="*/ 415545 h 7294327"/>
                <a:gd name="connsiteX0" fmla="*/ 445914 w 3651103"/>
                <a:gd name="connsiteY0" fmla="*/ 0 h 7347603"/>
                <a:gd name="connsiteX1" fmla="*/ 317711 w 3651103"/>
                <a:gd name="connsiteY1" fmla="*/ 53276 h 7347603"/>
                <a:gd name="connsiteX2" fmla="*/ 2425088 w 3651103"/>
                <a:gd name="connsiteY2" fmla="*/ 5539585 h 7347603"/>
                <a:gd name="connsiteX3" fmla="*/ 3038152 w 3651103"/>
                <a:gd name="connsiteY3" fmla="*/ 7347603 h 7347603"/>
                <a:gd name="connsiteX4" fmla="*/ 3090106 w 3651103"/>
                <a:gd name="connsiteY4" fmla="*/ 7347603 h 7347603"/>
                <a:gd name="connsiteX5" fmla="*/ 2892679 w 3651103"/>
                <a:gd name="connsiteY5" fmla="*/ 4531667 h 7347603"/>
                <a:gd name="connsiteX6" fmla="*/ 445914 w 3651103"/>
                <a:gd name="connsiteY6" fmla="*/ 0 h 7347603"/>
                <a:gd name="connsiteX0" fmla="*/ 445914 w 3651103"/>
                <a:gd name="connsiteY0" fmla="*/ 0 h 8896913"/>
                <a:gd name="connsiteX1" fmla="*/ 317711 w 3651103"/>
                <a:gd name="connsiteY1" fmla="*/ 53276 h 8896913"/>
                <a:gd name="connsiteX2" fmla="*/ 2425088 w 3651103"/>
                <a:gd name="connsiteY2" fmla="*/ 5539585 h 8896913"/>
                <a:gd name="connsiteX3" fmla="*/ 2546947 w 3651103"/>
                <a:gd name="connsiteY3" fmla="*/ 8896913 h 8896913"/>
                <a:gd name="connsiteX4" fmla="*/ 3090106 w 3651103"/>
                <a:gd name="connsiteY4" fmla="*/ 7347603 h 8896913"/>
                <a:gd name="connsiteX5" fmla="*/ 2892679 w 3651103"/>
                <a:gd name="connsiteY5" fmla="*/ 4531667 h 8896913"/>
                <a:gd name="connsiteX6" fmla="*/ 445914 w 3651103"/>
                <a:gd name="connsiteY6" fmla="*/ 0 h 8896913"/>
                <a:gd name="connsiteX0" fmla="*/ 445914 w 4168321"/>
                <a:gd name="connsiteY0" fmla="*/ 0 h 8896913"/>
                <a:gd name="connsiteX1" fmla="*/ 317711 w 4168321"/>
                <a:gd name="connsiteY1" fmla="*/ 53276 h 8896913"/>
                <a:gd name="connsiteX2" fmla="*/ 2425088 w 4168321"/>
                <a:gd name="connsiteY2" fmla="*/ 5539585 h 8896913"/>
                <a:gd name="connsiteX3" fmla="*/ 2546947 w 4168321"/>
                <a:gd name="connsiteY3" fmla="*/ 8896913 h 8896913"/>
                <a:gd name="connsiteX4" fmla="*/ 3853382 w 4168321"/>
                <a:gd name="connsiteY4" fmla="*/ 8507821 h 8896913"/>
                <a:gd name="connsiteX5" fmla="*/ 2892679 w 4168321"/>
                <a:gd name="connsiteY5" fmla="*/ 4531667 h 8896913"/>
                <a:gd name="connsiteX6" fmla="*/ 445914 w 4168321"/>
                <a:gd name="connsiteY6" fmla="*/ 0 h 8896913"/>
                <a:gd name="connsiteX0" fmla="*/ 509951 w 4232358"/>
                <a:gd name="connsiteY0" fmla="*/ 0 h 8896913"/>
                <a:gd name="connsiteX1" fmla="*/ 381748 w 4232358"/>
                <a:gd name="connsiteY1" fmla="*/ 53276 h 8896913"/>
                <a:gd name="connsiteX2" fmla="*/ 1946105 w 4232358"/>
                <a:gd name="connsiteY2" fmla="*/ 5285145 h 8896913"/>
                <a:gd name="connsiteX3" fmla="*/ 2610984 w 4232358"/>
                <a:gd name="connsiteY3" fmla="*/ 8896913 h 8896913"/>
                <a:gd name="connsiteX4" fmla="*/ 3917419 w 4232358"/>
                <a:gd name="connsiteY4" fmla="*/ 8507821 h 8896913"/>
                <a:gd name="connsiteX5" fmla="*/ 2956716 w 4232358"/>
                <a:gd name="connsiteY5" fmla="*/ 4531667 h 8896913"/>
                <a:gd name="connsiteX6" fmla="*/ 509951 w 4232358"/>
                <a:gd name="connsiteY6" fmla="*/ 0 h 8896913"/>
                <a:gd name="connsiteX0" fmla="*/ 192745 w 3915152"/>
                <a:gd name="connsiteY0" fmla="*/ 0 h 8896913"/>
                <a:gd name="connsiteX1" fmla="*/ 64542 w 3915152"/>
                <a:gd name="connsiteY1" fmla="*/ 53276 h 8896913"/>
                <a:gd name="connsiteX2" fmla="*/ 2293778 w 3915152"/>
                <a:gd name="connsiteY2" fmla="*/ 8896913 h 8896913"/>
                <a:gd name="connsiteX3" fmla="*/ 3600213 w 3915152"/>
                <a:gd name="connsiteY3" fmla="*/ 8507821 h 8896913"/>
                <a:gd name="connsiteX4" fmla="*/ 2639510 w 3915152"/>
                <a:gd name="connsiteY4" fmla="*/ 4531667 h 8896913"/>
                <a:gd name="connsiteX5" fmla="*/ 192745 w 3915152"/>
                <a:gd name="connsiteY5" fmla="*/ 0 h 8896913"/>
                <a:gd name="connsiteX0" fmla="*/ 128203 w 3850610"/>
                <a:gd name="connsiteY0" fmla="*/ 0 h 8896913"/>
                <a:gd name="connsiteX1" fmla="*/ 0 w 3850610"/>
                <a:gd name="connsiteY1" fmla="*/ 53276 h 8896913"/>
                <a:gd name="connsiteX2" fmla="*/ 2229236 w 3850610"/>
                <a:gd name="connsiteY2" fmla="*/ 8896913 h 8896913"/>
                <a:gd name="connsiteX3" fmla="*/ 3535671 w 3850610"/>
                <a:gd name="connsiteY3" fmla="*/ 8507821 h 8896913"/>
                <a:gd name="connsiteX4" fmla="*/ 2574968 w 3850610"/>
                <a:gd name="connsiteY4" fmla="*/ 4531667 h 8896913"/>
                <a:gd name="connsiteX5" fmla="*/ 128203 w 3850610"/>
                <a:gd name="connsiteY5" fmla="*/ 0 h 8896913"/>
                <a:gd name="connsiteX0" fmla="*/ 128203 w 3862195"/>
                <a:gd name="connsiteY0" fmla="*/ 0 h 8896913"/>
                <a:gd name="connsiteX1" fmla="*/ 0 w 3862195"/>
                <a:gd name="connsiteY1" fmla="*/ 53276 h 8896913"/>
                <a:gd name="connsiteX2" fmla="*/ 2229236 w 3862195"/>
                <a:gd name="connsiteY2" fmla="*/ 8896913 h 8896913"/>
                <a:gd name="connsiteX3" fmla="*/ 3535671 w 3862195"/>
                <a:gd name="connsiteY3" fmla="*/ 8507821 h 8896913"/>
                <a:gd name="connsiteX4" fmla="*/ 2629859 w 3862195"/>
                <a:gd name="connsiteY4" fmla="*/ 3827397 h 8896913"/>
                <a:gd name="connsiteX5" fmla="*/ 128203 w 3862195"/>
                <a:gd name="connsiteY5" fmla="*/ 0 h 8896913"/>
                <a:gd name="connsiteX0" fmla="*/ 128203 w 3862195"/>
                <a:gd name="connsiteY0" fmla="*/ 0 h 8896913"/>
                <a:gd name="connsiteX1" fmla="*/ 0 w 3862195"/>
                <a:gd name="connsiteY1" fmla="*/ 53276 h 8896913"/>
                <a:gd name="connsiteX2" fmla="*/ 2229236 w 3862195"/>
                <a:gd name="connsiteY2" fmla="*/ 8896913 h 8896913"/>
                <a:gd name="connsiteX3" fmla="*/ 3535671 w 3862195"/>
                <a:gd name="connsiteY3" fmla="*/ 8507821 h 8896913"/>
                <a:gd name="connsiteX4" fmla="*/ 2629859 w 3862195"/>
                <a:gd name="connsiteY4" fmla="*/ 3827397 h 8896913"/>
                <a:gd name="connsiteX5" fmla="*/ 128203 w 3862195"/>
                <a:gd name="connsiteY5" fmla="*/ 0 h 8896913"/>
                <a:gd name="connsiteX0" fmla="*/ 128203 w 3862195"/>
                <a:gd name="connsiteY0" fmla="*/ 0 h 8896913"/>
                <a:gd name="connsiteX1" fmla="*/ 0 w 3862195"/>
                <a:gd name="connsiteY1" fmla="*/ 53276 h 8896913"/>
                <a:gd name="connsiteX2" fmla="*/ 2229236 w 3862195"/>
                <a:gd name="connsiteY2" fmla="*/ 8896913 h 8896913"/>
                <a:gd name="connsiteX3" fmla="*/ 3535671 w 3862195"/>
                <a:gd name="connsiteY3" fmla="*/ 8507821 h 8896913"/>
                <a:gd name="connsiteX4" fmla="*/ 2629859 w 3862195"/>
                <a:gd name="connsiteY4" fmla="*/ 3827397 h 8896913"/>
                <a:gd name="connsiteX5" fmla="*/ 128203 w 3862195"/>
                <a:gd name="connsiteY5" fmla="*/ 0 h 8896913"/>
                <a:gd name="connsiteX0" fmla="*/ 128203 w 3535671"/>
                <a:gd name="connsiteY0" fmla="*/ 0 h 8896913"/>
                <a:gd name="connsiteX1" fmla="*/ 0 w 3535671"/>
                <a:gd name="connsiteY1" fmla="*/ 53276 h 8896913"/>
                <a:gd name="connsiteX2" fmla="*/ 2229236 w 3535671"/>
                <a:gd name="connsiteY2" fmla="*/ 8896913 h 8896913"/>
                <a:gd name="connsiteX3" fmla="*/ 3535671 w 3535671"/>
                <a:gd name="connsiteY3" fmla="*/ 8507821 h 8896913"/>
                <a:gd name="connsiteX4" fmla="*/ 2629859 w 3535671"/>
                <a:gd name="connsiteY4" fmla="*/ 3827397 h 8896913"/>
                <a:gd name="connsiteX5" fmla="*/ 128203 w 3535671"/>
                <a:gd name="connsiteY5" fmla="*/ 0 h 8896913"/>
                <a:gd name="connsiteX0" fmla="*/ 128203 w 3535671"/>
                <a:gd name="connsiteY0" fmla="*/ 0 h 8896913"/>
                <a:gd name="connsiteX1" fmla="*/ 0 w 3535671"/>
                <a:gd name="connsiteY1" fmla="*/ 53276 h 8896913"/>
                <a:gd name="connsiteX2" fmla="*/ 2229236 w 3535671"/>
                <a:gd name="connsiteY2" fmla="*/ 8896913 h 8896913"/>
                <a:gd name="connsiteX3" fmla="*/ 3535671 w 3535671"/>
                <a:gd name="connsiteY3" fmla="*/ 8507821 h 8896913"/>
                <a:gd name="connsiteX4" fmla="*/ 2629859 w 3535671"/>
                <a:gd name="connsiteY4" fmla="*/ 3827397 h 8896913"/>
                <a:gd name="connsiteX5" fmla="*/ 128203 w 3535671"/>
                <a:gd name="connsiteY5" fmla="*/ 0 h 8896913"/>
                <a:gd name="connsiteX0" fmla="*/ 128203 w 3535671"/>
                <a:gd name="connsiteY0" fmla="*/ 0 h 8896913"/>
                <a:gd name="connsiteX1" fmla="*/ 0 w 3535671"/>
                <a:gd name="connsiteY1" fmla="*/ 53276 h 8896913"/>
                <a:gd name="connsiteX2" fmla="*/ 2229236 w 3535671"/>
                <a:gd name="connsiteY2" fmla="*/ 8896913 h 8896913"/>
                <a:gd name="connsiteX3" fmla="*/ 3535671 w 3535671"/>
                <a:gd name="connsiteY3" fmla="*/ 8507821 h 8896913"/>
                <a:gd name="connsiteX4" fmla="*/ 2629859 w 3535671"/>
                <a:gd name="connsiteY4" fmla="*/ 3827397 h 8896913"/>
                <a:gd name="connsiteX5" fmla="*/ 128203 w 3535671"/>
                <a:gd name="connsiteY5" fmla="*/ 0 h 8896913"/>
                <a:gd name="connsiteX0" fmla="*/ 164332 w 3571800"/>
                <a:gd name="connsiteY0" fmla="*/ 0 h 8896913"/>
                <a:gd name="connsiteX1" fmla="*/ 0 w 3571800"/>
                <a:gd name="connsiteY1" fmla="*/ 31271 h 8896913"/>
                <a:gd name="connsiteX2" fmla="*/ 2265365 w 3571800"/>
                <a:gd name="connsiteY2" fmla="*/ 8896913 h 8896913"/>
                <a:gd name="connsiteX3" fmla="*/ 3571800 w 3571800"/>
                <a:gd name="connsiteY3" fmla="*/ 8507821 h 8896913"/>
                <a:gd name="connsiteX4" fmla="*/ 2665988 w 3571800"/>
                <a:gd name="connsiteY4" fmla="*/ 3827397 h 8896913"/>
                <a:gd name="connsiteX5" fmla="*/ 164332 w 3571800"/>
                <a:gd name="connsiteY5" fmla="*/ 0 h 8896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71800" h="8896913">
                  <a:moveTo>
                    <a:pt x="164332" y="0"/>
                  </a:moveTo>
                  <a:lnTo>
                    <a:pt x="0" y="31271"/>
                  </a:lnTo>
                  <a:cubicBezTo>
                    <a:pt x="350172" y="1514090"/>
                    <a:pt x="1676087" y="7487822"/>
                    <a:pt x="2265365" y="8896913"/>
                  </a:cubicBezTo>
                  <a:lnTo>
                    <a:pt x="3571800" y="8507821"/>
                  </a:lnTo>
                  <a:cubicBezTo>
                    <a:pt x="3036553" y="6682818"/>
                    <a:pt x="4168320" y="6104029"/>
                    <a:pt x="2665988" y="3827397"/>
                  </a:cubicBezTo>
                  <a:cubicBezTo>
                    <a:pt x="1652017" y="2416566"/>
                    <a:pt x="447622" y="1672663"/>
                    <a:pt x="164332" y="0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>
                <a:rot lat="0" lon="0" rev="3600000"/>
              </a:lightRig>
            </a:scene3d>
            <a:sp3d prstMaterial="metal">
              <a:bevelT w="2349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grpSp>
          <p:nvGrpSpPr>
            <p:cNvPr id="5" name="Группа 7"/>
            <p:cNvGrpSpPr/>
            <p:nvPr/>
          </p:nvGrpSpPr>
          <p:grpSpPr>
            <a:xfrm>
              <a:off x="6394068" y="481180"/>
              <a:ext cx="2749932" cy="3166048"/>
              <a:chOff x="6394068" y="481180"/>
              <a:chExt cx="2749932" cy="3166048"/>
            </a:xfrm>
            <a:effectLst>
              <a:outerShdw blurRad="139700" dist="1143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7" name="Полилиния 16"/>
              <p:cNvSpPr/>
              <p:nvPr/>
            </p:nvSpPr>
            <p:spPr>
              <a:xfrm>
                <a:off x="6394068" y="481180"/>
                <a:ext cx="2749932" cy="3166048"/>
              </a:xfrm>
              <a:custGeom>
                <a:avLst/>
                <a:gdLst>
                  <a:gd name="connsiteX0" fmla="*/ 2914650 w 2952750"/>
                  <a:gd name="connsiteY0" fmla="*/ 38100 h 3086100"/>
                  <a:gd name="connsiteX1" fmla="*/ 0 w 2952750"/>
                  <a:gd name="connsiteY1" fmla="*/ 2952750 h 3086100"/>
                  <a:gd name="connsiteX2" fmla="*/ 2171700 w 2952750"/>
                  <a:gd name="connsiteY2" fmla="*/ 3086100 h 3086100"/>
                  <a:gd name="connsiteX3" fmla="*/ 2952750 w 2952750"/>
                  <a:gd name="connsiteY3" fmla="*/ 0 h 3086100"/>
                  <a:gd name="connsiteX4" fmla="*/ 2914650 w 2952750"/>
                  <a:gd name="connsiteY4" fmla="*/ 38100 h 3086100"/>
                  <a:gd name="connsiteX0" fmla="*/ 3886200 w 3924300"/>
                  <a:gd name="connsiteY0" fmla="*/ 38100 h 3086100"/>
                  <a:gd name="connsiteX1" fmla="*/ 0 w 3924300"/>
                  <a:gd name="connsiteY1" fmla="*/ 2838450 h 3086100"/>
                  <a:gd name="connsiteX2" fmla="*/ 3143250 w 3924300"/>
                  <a:gd name="connsiteY2" fmla="*/ 3086100 h 3086100"/>
                  <a:gd name="connsiteX3" fmla="*/ 3924300 w 3924300"/>
                  <a:gd name="connsiteY3" fmla="*/ 0 h 3086100"/>
                  <a:gd name="connsiteX4" fmla="*/ 3886200 w 3924300"/>
                  <a:gd name="connsiteY4" fmla="*/ 38100 h 3086100"/>
                  <a:gd name="connsiteX0" fmla="*/ 3886200 w 3924300"/>
                  <a:gd name="connsiteY0" fmla="*/ 38100 h 3086100"/>
                  <a:gd name="connsiteX1" fmla="*/ 0 w 3924300"/>
                  <a:gd name="connsiteY1" fmla="*/ 2838450 h 3086100"/>
                  <a:gd name="connsiteX2" fmla="*/ 3143250 w 3924300"/>
                  <a:gd name="connsiteY2" fmla="*/ 3086100 h 3086100"/>
                  <a:gd name="connsiteX3" fmla="*/ 3924300 w 3924300"/>
                  <a:gd name="connsiteY3" fmla="*/ 0 h 3086100"/>
                  <a:gd name="connsiteX4" fmla="*/ 3886200 w 3924300"/>
                  <a:gd name="connsiteY4" fmla="*/ 38100 h 3086100"/>
                  <a:gd name="connsiteX0" fmla="*/ 3886200 w 3924300"/>
                  <a:gd name="connsiteY0" fmla="*/ 38100 h 3086100"/>
                  <a:gd name="connsiteX1" fmla="*/ 0 w 3924300"/>
                  <a:gd name="connsiteY1" fmla="*/ 2838450 h 3086100"/>
                  <a:gd name="connsiteX2" fmla="*/ 3886200 w 3924300"/>
                  <a:gd name="connsiteY2" fmla="*/ 190500 h 3086100"/>
                  <a:gd name="connsiteX3" fmla="*/ 3143250 w 3924300"/>
                  <a:gd name="connsiteY3" fmla="*/ 3086100 h 3086100"/>
                  <a:gd name="connsiteX4" fmla="*/ 3924300 w 3924300"/>
                  <a:gd name="connsiteY4" fmla="*/ 0 h 3086100"/>
                  <a:gd name="connsiteX5" fmla="*/ 3886200 w 3924300"/>
                  <a:gd name="connsiteY5" fmla="*/ 38100 h 3086100"/>
                  <a:gd name="connsiteX0" fmla="*/ 3886200 w 3924300"/>
                  <a:gd name="connsiteY0" fmla="*/ 38100 h 3086100"/>
                  <a:gd name="connsiteX1" fmla="*/ 0 w 3924300"/>
                  <a:gd name="connsiteY1" fmla="*/ 2838450 h 3086100"/>
                  <a:gd name="connsiteX2" fmla="*/ 3886200 w 3924300"/>
                  <a:gd name="connsiteY2" fmla="*/ 190500 h 3086100"/>
                  <a:gd name="connsiteX3" fmla="*/ 3143250 w 3924300"/>
                  <a:gd name="connsiteY3" fmla="*/ 3086100 h 3086100"/>
                  <a:gd name="connsiteX4" fmla="*/ 3924300 w 3924300"/>
                  <a:gd name="connsiteY4" fmla="*/ 0 h 3086100"/>
                  <a:gd name="connsiteX5" fmla="*/ 3886200 w 3924300"/>
                  <a:gd name="connsiteY5" fmla="*/ 38100 h 3086100"/>
                  <a:gd name="connsiteX0" fmla="*/ 4424835 w 4462935"/>
                  <a:gd name="connsiteY0" fmla="*/ 38100 h 3086100"/>
                  <a:gd name="connsiteX1" fmla="*/ 538635 w 4462935"/>
                  <a:gd name="connsiteY1" fmla="*/ 2838450 h 3086100"/>
                  <a:gd name="connsiteX2" fmla="*/ 4424835 w 4462935"/>
                  <a:gd name="connsiteY2" fmla="*/ 190500 h 3086100"/>
                  <a:gd name="connsiteX3" fmla="*/ 3681885 w 4462935"/>
                  <a:gd name="connsiteY3" fmla="*/ 3086100 h 3086100"/>
                  <a:gd name="connsiteX4" fmla="*/ 4462935 w 4462935"/>
                  <a:gd name="connsiteY4" fmla="*/ 0 h 3086100"/>
                  <a:gd name="connsiteX5" fmla="*/ 4424835 w 4462935"/>
                  <a:gd name="connsiteY5" fmla="*/ 38100 h 3086100"/>
                  <a:gd name="connsiteX0" fmla="*/ 4563456 w 4601556"/>
                  <a:gd name="connsiteY0" fmla="*/ 38100 h 3086100"/>
                  <a:gd name="connsiteX1" fmla="*/ 677256 w 4601556"/>
                  <a:gd name="connsiteY1" fmla="*/ 2838450 h 3086100"/>
                  <a:gd name="connsiteX2" fmla="*/ 4563456 w 4601556"/>
                  <a:gd name="connsiteY2" fmla="*/ 190500 h 3086100"/>
                  <a:gd name="connsiteX3" fmla="*/ 3820506 w 4601556"/>
                  <a:gd name="connsiteY3" fmla="*/ 3086100 h 3086100"/>
                  <a:gd name="connsiteX4" fmla="*/ 4601556 w 4601556"/>
                  <a:gd name="connsiteY4" fmla="*/ 0 h 3086100"/>
                  <a:gd name="connsiteX5" fmla="*/ 4563456 w 4601556"/>
                  <a:gd name="connsiteY5" fmla="*/ 38100 h 3086100"/>
                  <a:gd name="connsiteX0" fmla="*/ 3550191 w 3588291"/>
                  <a:gd name="connsiteY0" fmla="*/ 38100 h 3714750"/>
                  <a:gd name="connsiteX1" fmla="*/ 787941 w 3588291"/>
                  <a:gd name="connsiteY1" fmla="*/ 3714750 h 3714750"/>
                  <a:gd name="connsiteX2" fmla="*/ 3550191 w 3588291"/>
                  <a:gd name="connsiteY2" fmla="*/ 190500 h 3714750"/>
                  <a:gd name="connsiteX3" fmla="*/ 2807241 w 3588291"/>
                  <a:gd name="connsiteY3" fmla="*/ 3086100 h 3714750"/>
                  <a:gd name="connsiteX4" fmla="*/ 3588291 w 3588291"/>
                  <a:gd name="connsiteY4" fmla="*/ 0 h 3714750"/>
                  <a:gd name="connsiteX5" fmla="*/ 3550191 w 3588291"/>
                  <a:gd name="connsiteY5" fmla="*/ 38100 h 3714750"/>
                  <a:gd name="connsiteX0" fmla="*/ 3550191 w 3588291"/>
                  <a:gd name="connsiteY0" fmla="*/ 38100 h 3714750"/>
                  <a:gd name="connsiteX1" fmla="*/ 787941 w 3588291"/>
                  <a:gd name="connsiteY1" fmla="*/ 3714750 h 3714750"/>
                  <a:gd name="connsiteX2" fmla="*/ 3550191 w 3588291"/>
                  <a:gd name="connsiteY2" fmla="*/ 190500 h 3714750"/>
                  <a:gd name="connsiteX3" fmla="*/ 2807241 w 3588291"/>
                  <a:gd name="connsiteY3" fmla="*/ 3086100 h 3714750"/>
                  <a:gd name="connsiteX4" fmla="*/ 3588291 w 3588291"/>
                  <a:gd name="connsiteY4" fmla="*/ 0 h 3714750"/>
                  <a:gd name="connsiteX5" fmla="*/ 3550191 w 3588291"/>
                  <a:gd name="connsiteY5" fmla="*/ 38100 h 3714750"/>
                  <a:gd name="connsiteX0" fmla="*/ 3252162 w 3290262"/>
                  <a:gd name="connsiteY0" fmla="*/ 38100 h 3714750"/>
                  <a:gd name="connsiteX1" fmla="*/ 489912 w 3290262"/>
                  <a:gd name="connsiteY1" fmla="*/ 3714750 h 3714750"/>
                  <a:gd name="connsiteX2" fmla="*/ 3252162 w 3290262"/>
                  <a:gd name="connsiteY2" fmla="*/ 190500 h 3714750"/>
                  <a:gd name="connsiteX3" fmla="*/ 2509212 w 3290262"/>
                  <a:gd name="connsiteY3" fmla="*/ 3086100 h 3714750"/>
                  <a:gd name="connsiteX4" fmla="*/ 3290262 w 3290262"/>
                  <a:gd name="connsiteY4" fmla="*/ 0 h 3714750"/>
                  <a:gd name="connsiteX5" fmla="*/ 3252162 w 3290262"/>
                  <a:gd name="connsiteY5" fmla="*/ 38100 h 3714750"/>
                  <a:gd name="connsiteX0" fmla="*/ 3228144 w 3513894"/>
                  <a:gd name="connsiteY0" fmla="*/ 58070 h 3734720"/>
                  <a:gd name="connsiteX1" fmla="*/ 465894 w 3513894"/>
                  <a:gd name="connsiteY1" fmla="*/ 3734720 h 3734720"/>
                  <a:gd name="connsiteX2" fmla="*/ 3513894 w 3513894"/>
                  <a:gd name="connsiteY2" fmla="*/ 920 h 3734720"/>
                  <a:gd name="connsiteX3" fmla="*/ 2485194 w 3513894"/>
                  <a:gd name="connsiteY3" fmla="*/ 3106070 h 3734720"/>
                  <a:gd name="connsiteX4" fmla="*/ 3266244 w 3513894"/>
                  <a:gd name="connsiteY4" fmla="*/ 19970 h 3734720"/>
                  <a:gd name="connsiteX5" fmla="*/ 3228144 w 3513894"/>
                  <a:gd name="connsiteY5" fmla="*/ 58070 h 3734720"/>
                  <a:gd name="connsiteX0" fmla="*/ 3247194 w 3513894"/>
                  <a:gd name="connsiteY0" fmla="*/ 191420 h 3734720"/>
                  <a:gd name="connsiteX1" fmla="*/ 465894 w 3513894"/>
                  <a:gd name="connsiteY1" fmla="*/ 3734720 h 3734720"/>
                  <a:gd name="connsiteX2" fmla="*/ 3513894 w 3513894"/>
                  <a:gd name="connsiteY2" fmla="*/ 920 h 3734720"/>
                  <a:gd name="connsiteX3" fmla="*/ 2485194 w 3513894"/>
                  <a:gd name="connsiteY3" fmla="*/ 3106070 h 3734720"/>
                  <a:gd name="connsiteX4" fmla="*/ 3266244 w 3513894"/>
                  <a:gd name="connsiteY4" fmla="*/ 19970 h 3734720"/>
                  <a:gd name="connsiteX5" fmla="*/ 3247194 w 3513894"/>
                  <a:gd name="connsiteY5" fmla="*/ 191420 h 3734720"/>
                  <a:gd name="connsiteX0" fmla="*/ 3247194 w 3513894"/>
                  <a:gd name="connsiteY0" fmla="*/ 191420 h 3734720"/>
                  <a:gd name="connsiteX1" fmla="*/ 465894 w 3513894"/>
                  <a:gd name="connsiteY1" fmla="*/ 3734720 h 3734720"/>
                  <a:gd name="connsiteX2" fmla="*/ 3513894 w 3513894"/>
                  <a:gd name="connsiteY2" fmla="*/ 920 h 3734720"/>
                  <a:gd name="connsiteX3" fmla="*/ 2485194 w 3513894"/>
                  <a:gd name="connsiteY3" fmla="*/ 3106070 h 3734720"/>
                  <a:gd name="connsiteX4" fmla="*/ 3266244 w 3513894"/>
                  <a:gd name="connsiteY4" fmla="*/ 19970 h 3734720"/>
                  <a:gd name="connsiteX5" fmla="*/ 3247194 w 3513894"/>
                  <a:gd name="connsiteY5" fmla="*/ 191420 h 3734720"/>
                  <a:gd name="connsiteX0" fmla="*/ 2985462 w 3252162"/>
                  <a:gd name="connsiteY0" fmla="*/ 200397 h 3115047"/>
                  <a:gd name="connsiteX1" fmla="*/ 489912 w 3252162"/>
                  <a:gd name="connsiteY1" fmla="*/ 2543547 h 3115047"/>
                  <a:gd name="connsiteX2" fmla="*/ 3252162 w 3252162"/>
                  <a:gd name="connsiteY2" fmla="*/ 9897 h 3115047"/>
                  <a:gd name="connsiteX3" fmla="*/ 2223462 w 3252162"/>
                  <a:gd name="connsiteY3" fmla="*/ 3115047 h 3115047"/>
                  <a:gd name="connsiteX4" fmla="*/ 3004512 w 3252162"/>
                  <a:gd name="connsiteY4" fmla="*/ 28947 h 3115047"/>
                  <a:gd name="connsiteX5" fmla="*/ 2985462 w 3252162"/>
                  <a:gd name="connsiteY5" fmla="*/ 200397 h 3115047"/>
                  <a:gd name="connsiteX0" fmla="*/ 2985462 w 3252162"/>
                  <a:gd name="connsiteY0" fmla="*/ 200397 h 3115047"/>
                  <a:gd name="connsiteX1" fmla="*/ 489912 w 3252162"/>
                  <a:gd name="connsiteY1" fmla="*/ 2543547 h 3115047"/>
                  <a:gd name="connsiteX2" fmla="*/ 3252162 w 3252162"/>
                  <a:gd name="connsiteY2" fmla="*/ 9897 h 3115047"/>
                  <a:gd name="connsiteX3" fmla="*/ 2223462 w 3252162"/>
                  <a:gd name="connsiteY3" fmla="*/ 3115047 h 3115047"/>
                  <a:gd name="connsiteX4" fmla="*/ 3004512 w 3252162"/>
                  <a:gd name="connsiteY4" fmla="*/ 28947 h 3115047"/>
                  <a:gd name="connsiteX5" fmla="*/ 2985462 w 3252162"/>
                  <a:gd name="connsiteY5" fmla="*/ 200397 h 3115047"/>
                  <a:gd name="connsiteX0" fmla="*/ 2619284 w 2885984"/>
                  <a:gd name="connsiteY0" fmla="*/ 193733 h 3108383"/>
                  <a:gd name="connsiteX1" fmla="*/ 123734 w 2885984"/>
                  <a:gd name="connsiteY1" fmla="*/ 2536883 h 3108383"/>
                  <a:gd name="connsiteX2" fmla="*/ 2885984 w 2885984"/>
                  <a:gd name="connsiteY2" fmla="*/ 3233 h 3108383"/>
                  <a:gd name="connsiteX3" fmla="*/ 1857284 w 2885984"/>
                  <a:gd name="connsiteY3" fmla="*/ 3108383 h 3108383"/>
                  <a:gd name="connsiteX4" fmla="*/ 2638334 w 2885984"/>
                  <a:gd name="connsiteY4" fmla="*/ 22283 h 3108383"/>
                  <a:gd name="connsiteX5" fmla="*/ 2619284 w 2885984"/>
                  <a:gd name="connsiteY5" fmla="*/ 193733 h 3108383"/>
                  <a:gd name="connsiteX0" fmla="*/ 2638334 w 2885984"/>
                  <a:gd name="connsiteY0" fmla="*/ 22283 h 3108383"/>
                  <a:gd name="connsiteX1" fmla="*/ 123734 w 2885984"/>
                  <a:gd name="connsiteY1" fmla="*/ 2536883 h 3108383"/>
                  <a:gd name="connsiteX2" fmla="*/ 2885984 w 2885984"/>
                  <a:gd name="connsiteY2" fmla="*/ 3233 h 3108383"/>
                  <a:gd name="connsiteX3" fmla="*/ 1857284 w 2885984"/>
                  <a:gd name="connsiteY3" fmla="*/ 3108383 h 3108383"/>
                  <a:gd name="connsiteX4" fmla="*/ 2638334 w 2885984"/>
                  <a:gd name="connsiteY4" fmla="*/ 22283 h 3108383"/>
                  <a:gd name="connsiteX0" fmla="*/ 2638334 w 3113196"/>
                  <a:gd name="connsiteY0" fmla="*/ 325176 h 2839776"/>
                  <a:gd name="connsiteX1" fmla="*/ 123734 w 3113196"/>
                  <a:gd name="connsiteY1" fmla="*/ 2839776 h 2839776"/>
                  <a:gd name="connsiteX2" fmla="*/ 2885984 w 3113196"/>
                  <a:gd name="connsiteY2" fmla="*/ 306126 h 2839776"/>
                  <a:gd name="connsiteX3" fmla="*/ 2638334 w 3113196"/>
                  <a:gd name="connsiteY3" fmla="*/ 325176 h 2839776"/>
                  <a:gd name="connsiteX0" fmla="*/ 2638334 w 2885984"/>
                  <a:gd name="connsiteY0" fmla="*/ 62045 h 2576645"/>
                  <a:gd name="connsiteX1" fmla="*/ 123734 w 2885984"/>
                  <a:gd name="connsiteY1" fmla="*/ 2576645 h 2576645"/>
                  <a:gd name="connsiteX2" fmla="*/ 2885984 w 2885984"/>
                  <a:gd name="connsiteY2" fmla="*/ 42995 h 2576645"/>
                  <a:gd name="connsiteX3" fmla="*/ 2638334 w 2885984"/>
                  <a:gd name="connsiteY3" fmla="*/ 62045 h 2576645"/>
                  <a:gd name="connsiteX0" fmla="*/ 2514600 w 2514600"/>
                  <a:gd name="connsiteY0" fmla="*/ 0 h 2514600"/>
                  <a:gd name="connsiteX1" fmla="*/ 0 w 2514600"/>
                  <a:gd name="connsiteY1" fmla="*/ 2514600 h 2514600"/>
                  <a:gd name="connsiteX2" fmla="*/ 2514600 w 2514600"/>
                  <a:gd name="connsiteY2" fmla="*/ 0 h 2514600"/>
                  <a:gd name="connsiteX0" fmla="*/ 2569404 w 2569404"/>
                  <a:gd name="connsiteY0" fmla="*/ 0 h 2514600"/>
                  <a:gd name="connsiteX1" fmla="*/ 54804 w 2569404"/>
                  <a:gd name="connsiteY1" fmla="*/ 2514600 h 2514600"/>
                  <a:gd name="connsiteX2" fmla="*/ 2569404 w 2569404"/>
                  <a:gd name="connsiteY2" fmla="*/ 0 h 2514600"/>
                  <a:gd name="connsiteX0" fmla="*/ 2569404 w 2569404"/>
                  <a:gd name="connsiteY0" fmla="*/ 0 h 2514600"/>
                  <a:gd name="connsiteX1" fmla="*/ 54804 w 2569404"/>
                  <a:gd name="connsiteY1" fmla="*/ 2514600 h 2514600"/>
                  <a:gd name="connsiteX2" fmla="*/ 2569404 w 2569404"/>
                  <a:gd name="connsiteY2" fmla="*/ 0 h 2514600"/>
                  <a:gd name="connsiteX0" fmla="*/ 2569404 w 2569404"/>
                  <a:gd name="connsiteY0" fmla="*/ 0 h 2514600"/>
                  <a:gd name="connsiteX1" fmla="*/ 54804 w 2569404"/>
                  <a:gd name="connsiteY1" fmla="*/ 2514600 h 2514600"/>
                  <a:gd name="connsiteX2" fmla="*/ 2569404 w 2569404"/>
                  <a:gd name="connsiteY2" fmla="*/ 0 h 2514600"/>
                  <a:gd name="connsiteX0" fmla="*/ 2569404 w 2569404"/>
                  <a:gd name="connsiteY0" fmla="*/ 0 h 2514600"/>
                  <a:gd name="connsiteX1" fmla="*/ 54804 w 2569404"/>
                  <a:gd name="connsiteY1" fmla="*/ 2514600 h 2514600"/>
                  <a:gd name="connsiteX2" fmla="*/ 2569404 w 2569404"/>
                  <a:gd name="connsiteY2" fmla="*/ 0 h 2514600"/>
                  <a:gd name="connsiteX0" fmla="*/ 2569404 w 2569404"/>
                  <a:gd name="connsiteY0" fmla="*/ 0 h 2514600"/>
                  <a:gd name="connsiteX1" fmla="*/ 54804 w 2569404"/>
                  <a:gd name="connsiteY1" fmla="*/ 2514600 h 2514600"/>
                  <a:gd name="connsiteX2" fmla="*/ 2569404 w 2569404"/>
                  <a:gd name="connsiteY2" fmla="*/ 0 h 2514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69404" h="2514600">
                    <a:moveTo>
                      <a:pt x="2569404" y="0"/>
                    </a:moveTo>
                    <a:cubicBezTo>
                      <a:pt x="1731204" y="838200"/>
                      <a:pt x="-364296" y="800100"/>
                      <a:pt x="54804" y="2514600"/>
                    </a:cubicBezTo>
                    <a:cubicBezTo>
                      <a:pt x="-21396" y="990600"/>
                      <a:pt x="2219417" y="810673"/>
                      <a:pt x="2569404" y="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Полилиния 17"/>
              <p:cNvSpPr/>
              <p:nvPr/>
            </p:nvSpPr>
            <p:spPr>
              <a:xfrm>
                <a:off x="7437360" y="2231840"/>
                <a:ext cx="1268489" cy="870320"/>
              </a:xfrm>
              <a:custGeom>
                <a:avLst/>
                <a:gdLst>
                  <a:gd name="connsiteX0" fmla="*/ 0 w 1009650"/>
                  <a:gd name="connsiteY0" fmla="*/ 857250 h 857250"/>
                  <a:gd name="connsiteX1" fmla="*/ 1009650 w 1009650"/>
                  <a:gd name="connsiteY1" fmla="*/ 285750 h 857250"/>
                  <a:gd name="connsiteX2" fmla="*/ 209550 w 1009650"/>
                  <a:gd name="connsiteY2" fmla="*/ 0 h 857250"/>
                  <a:gd name="connsiteX0" fmla="*/ 0 w 1009650"/>
                  <a:gd name="connsiteY0" fmla="*/ 857250 h 857250"/>
                  <a:gd name="connsiteX1" fmla="*/ 1009650 w 1009650"/>
                  <a:gd name="connsiteY1" fmla="*/ 285750 h 857250"/>
                  <a:gd name="connsiteX2" fmla="*/ 209550 w 1009650"/>
                  <a:gd name="connsiteY2" fmla="*/ 0 h 857250"/>
                  <a:gd name="connsiteX3" fmla="*/ 0 w 1009650"/>
                  <a:gd name="connsiteY3" fmla="*/ 857250 h 857250"/>
                  <a:gd name="connsiteX0" fmla="*/ 195726 w 1205376"/>
                  <a:gd name="connsiteY0" fmla="*/ 857250 h 857250"/>
                  <a:gd name="connsiteX1" fmla="*/ 1205376 w 1205376"/>
                  <a:gd name="connsiteY1" fmla="*/ 285750 h 857250"/>
                  <a:gd name="connsiteX2" fmla="*/ 405276 w 1205376"/>
                  <a:gd name="connsiteY2" fmla="*/ 0 h 857250"/>
                  <a:gd name="connsiteX3" fmla="*/ 195726 w 1205376"/>
                  <a:gd name="connsiteY3" fmla="*/ 857250 h 857250"/>
                  <a:gd name="connsiteX0" fmla="*/ 195726 w 1205376"/>
                  <a:gd name="connsiteY0" fmla="*/ 857250 h 857250"/>
                  <a:gd name="connsiteX1" fmla="*/ 1205376 w 1205376"/>
                  <a:gd name="connsiteY1" fmla="*/ 285750 h 857250"/>
                  <a:gd name="connsiteX2" fmla="*/ 405276 w 1205376"/>
                  <a:gd name="connsiteY2" fmla="*/ 0 h 857250"/>
                  <a:gd name="connsiteX3" fmla="*/ 195726 w 1205376"/>
                  <a:gd name="connsiteY3" fmla="*/ 857250 h 857250"/>
                  <a:gd name="connsiteX0" fmla="*/ 258839 w 1268489"/>
                  <a:gd name="connsiteY0" fmla="*/ 870320 h 870320"/>
                  <a:gd name="connsiteX1" fmla="*/ 1268489 w 1268489"/>
                  <a:gd name="connsiteY1" fmla="*/ 298820 h 870320"/>
                  <a:gd name="connsiteX2" fmla="*/ 468389 w 1268489"/>
                  <a:gd name="connsiteY2" fmla="*/ 13070 h 870320"/>
                  <a:gd name="connsiteX3" fmla="*/ 258839 w 1268489"/>
                  <a:gd name="connsiteY3" fmla="*/ 870320 h 87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8489" h="870320">
                    <a:moveTo>
                      <a:pt x="258839" y="870320"/>
                    </a:moveTo>
                    <a:cubicBezTo>
                      <a:pt x="277889" y="362320"/>
                      <a:pt x="931939" y="489320"/>
                      <a:pt x="1268489" y="298820"/>
                    </a:cubicBezTo>
                    <a:lnTo>
                      <a:pt x="468389" y="13070"/>
                    </a:lnTo>
                    <a:cubicBezTo>
                      <a:pt x="93739" y="-69480"/>
                      <a:pt x="-255511" y="241670"/>
                      <a:pt x="258839" y="87032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" name="Группа 8"/>
            <p:cNvGrpSpPr/>
            <p:nvPr/>
          </p:nvGrpSpPr>
          <p:grpSpPr>
            <a:xfrm>
              <a:off x="6804247" y="2989943"/>
              <a:ext cx="1935357" cy="2630356"/>
              <a:chOff x="6804247" y="2989943"/>
              <a:chExt cx="1935357" cy="2630356"/>
            </a:xfrm>
            <a:effectLst>
              <a:outerShdw blurRad="152400" dist="889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5" name="Полилиния 14"/>
              <p:cNvSpPr/>
              <p:nvPr/>
            </p:nvSpPr>
            <p:spPr>
              <a:xfrm>
                <a:off x="6804247" y="2989943"/>
                <a:ext cx="1935357" cy="1519178"/>
              </a:xfrm>
              <a:custGeom>
                <a:avLst/>
                <a:gdLst>
                  <a:gd name="connsiteX0" fmla="*/ 0 w 1262743"/>
                  <a:gd name="connsiteY0" fmla="*/ 0 h 2162628"/>
                  <a:gd name="connsiteX1" fmla="*/ 1262743 w 1262743"/>
                  <a:gd name="connsiteY1" fmla="*/ 928914 h 2162628"/>
                  <a:gd name="connsiteX2" fmla="*/ 899886 w 1262743"/>
                  <a:gd name="connsiteY2" fmla="*/ 2162628 h 2162628"/>
                  <a:gd name="connsiteX3" fmla="*/ 0 w 1262743"/>
                  <a:gd name="connsiteY3" fmla="*/ 0 h 2162628"/>
                  <a:gd name="connsiteX0" fmla="*/ 0 w 1521910"/>
                  <a:gd name="connsiteY0" fmla="*/ 0 h 2162628"/>
                  <a:gd name="connsiteX1" fmla="*/ 1262743 w 1521910"/>
                  <a:gd name="connsiteY1" fmla="*/ 928914 h 2162628"/>
                  <a:gd name="connsiteX2" fmla="*/ 899886 w 1521910"/>
                  <a:gd name="connsiteY2" fmla="*/ 2162628 h 2162628"/>
                  <a:gd name="connsiteX3" fmla="*/ 0 w 1521910"/>
                  <a:gd name="connsiteY3" fmla="*/ 0 h 2162628"/>
                  <a:gd name="connsiteX0" fmla="*/ 0 w 2389003"/>
                  <a:gd name="connsiteY0" fmla="*/ 0 h 2162628"/>
                  <a:gd name="connsiteX1" fmla="*/ 1262743 w 2389003"/>
                  <a:gd name="connsiteY1" fmla="*/ 928914 h 2162628"/>
                  <a:gd name="connsiteX2" fmla="*/ 899886 w 2389003"/>
                  <a:gd name="connsiteY2" fmla="*/ 2162628 h 2162628"/>
                  <a:gd name="connsiteX3" fmla="*/ 0 w 2389003"/>
                  <a:gd name="connsiteY3" fmla="*/ 0 h 2162628"/>
                  <a:gd name="connsiteX0" fmla="*/ 0 w 2389003"/>
                  <a:gd name="connsiteY0" fmla="*/ 0 h 2162628"/>
                  <a:gd name="connsiteX1" fmla="*/ 1262743 w 2389003"/>
                  <a:gd name="connsiteY1" fmla="*/ 928914 h 2162628"/>
                  <a:gd name="connsiteX2" fmla="*/ 899886 w 2389003"/>
                  <a:gd name="connsiteY2" fmla="*/ 2162628 h 2162628"/>
                  <a:gd name="connsiteX3" fmla="*/ 0 w 2389003"/>
                  <a:gd name="connsiteY3" fmla="*/ 0 h 2162628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13544 w 2402547"/>
                  <a:gd name="connsiteY0" fmla="*/ 33885 h 2196513"/>
                  <a:gd name="connsiteX1" fmla="*/ 1029543 w 2402547"/>
                  <a:gd name="connsiteY1" fmla="*/ 1848171 h 2196513"/>
                  <a:gd name="connsiteX2" fmla="*/ 1276287 w 2402547"/>
                  <a:gd name="connsiteY2" fmla="*/ 962799 h 2196513"/>
                  <a:gd name="connsiteX3" fmla="*/ 913430 w 2402547"/>
                  <a:gd name="connsiteY3" fmla="*/ 2196513 h 2196513"/>
                  <a:gd name="connsiteX4" fmla="*/ 13544 w 2402547"/>
                  <a:gd name="connsiteY4" fmla="*/ 33885 h 2196513"/>
                  <a:gd name="connsiteX0" fmla="*/ 13544 w 2402547"/>
                  <a:gd name="connsiteY0" fmla="*/ 0 h 2162628"/>
                  <a:gd name="connsiteX1" fmla="*/ 1029543 w 2402547"/>
                  <a:gd name="connsiteY1" fmla="*/ 1814286 h 2162628"/>
                  <a:gd name="connsiteX2" fmla="*/ 1276287 w 2402547"/>
                  <a:gd name="connsiteY2" fmla="*/ 928914 h 2162628"/>
                  <a:gd name="connsiteX3" fmla="*/ 913430 w 2402547"/>
                  <a:gd name="connsiteY3" fmla="*/ 2162628 h 2162628"/>
                  <a:gd name="connsiteX4" fmla="*/ 13544 w 2402547"/>
                  <a:gd name="connsiteY4" fmla="*/ 0 h 2162628"/>
                  <a:gd name="connsiteX0" fmla="*/ 23919 w 2412922"/>
                  <a:gd name="connsiteY0" fmla="*/ 0 h 2162628"/>
                  <a:gd name="connsiteX1" fmla="*/ 1039918 w 2412922"/>
                  <a:gd name="connsiteY1" fmla="*/ 1814286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1039918 w 2412922"/>
                  <a:gd name="connsiteY1" fmla="*/ 1814286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19479 w 2408482"/>
                  <a:gd name="connsiteY0" fmla="*/ 0 h 2162628"/>
                  <a:gd name="connsiteX1" fmla="*/ 962906 w 2408482"/>
                  <a:gd name="connsiteY1" fmla="*/ 2002971 h 2162628"/>
                  <a:gd name="connsiteX2" fmla="*/ 1282222 w 2408482"/>
                  <a:gd name="connsiteY2" fmla="*/ 928914 h 2162628"/>
                  <a:gd name="connsiteX3" fmla="*/ 919365 w 2408482"/>
                  <a:gd name="connsiteY3" fmla="*/ 2162628 h 2162628"/>
                  <a:gd name="connsiteX4" fmla="*/ 19479 w 2408482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86250"/>
                  <a:gd name="connsiteY0" fmla="*/ 0 h 2162628"/>
                  <a:gd name="connsiteX1" fmla="*/ 1300606 w 2486250"/>
                  <a:gd name="connsiteY1" fmla="*/ 1857828 h 2162628"/>
                  <a:gd name="connsiteX2" fmla="*/ 1286093 w 2486250"/>
                  <a:gd name="connsiteY2" fmla="*/ 928914 h 2162628"/>
                  <a:gd name="connsiteX3" fmla="*/ 923236 w 2486250"/>
                  <a:gd name="connsiteY3" fmla="*/ 2162628 h 2162628"/>
                  <a:gd name="connsiteX4" fmla="*/ 23350 w 2486250"/>
                  <a:gd name="connsiteY4" fmla="*/ 0 h 2162628"/>
                  <a:gd name="connsiteX0" fmla="*/ 14606 w 2639499"/>
                  <a:gd name="connsiteY0" fmla="*/ 0 h 2002971"/>
                  <a:gd name="connsiteX1" fmla="*/ 1291862 w 2639499"/>
                  <a:gd name="connsiteY1" fmla="*/ 1857828 h 2002971"/>
                  <a:gd name="connsiteX2" fmla="*/ 1277349 w 2639499"/>
                  <a:gd name="connsiteY2" fmla="*/ 928914 h 2002971"/>
                  <a:gd name="connsiteX3" fmla="*/ 1277349 w 2639499"/>
                  <a:gd name="connsiteY3" fmla="*/ 2002971 h 2002971"/>
                  <a:gd name="connsiteX4" fmla="*/ 14606 w 2639499"/>
                  <a:gd name="connsiteY4" fmla="*/ 0 h 2002971"/>
                  <a:gd name="connsiteX0" fmla="*/ 15519 w 2640412"/>
                  <a:gd name="connsiteY0" fmla="*/ 0 h 2002971"/>
                  <a:gd name="connsiteX1" fmla="*/ 1292775 w 2640412"/>
                  <a:gd name="connsiteY1" fmla="*/ 1857828 h 2002971"/>
                  <a:gd name="connsiteX2" fmla="*/ 1278262 w 2640412"/>
                  <a:gd name="connsiteY2" fmla="*/ 928914 h 2002971"/>
                  <a:gd name="connsiteX3" fmla="*/ 1278262 w 2640412"/>
                  <a:gd name="connsiteY3" fmla="*/ 2002971 h 2002971"/>
                  <a:gd name="connsiteX4" fmla="*/ 15519 w 2640412"/>
                  <a:gd name="connsiteY4" fmla="*/ 0 h 2002971"/>
                  <a:gd name="connsiteX0" fmla="*/ 1221 w 2626114"/>
                  <a:gd name="connsiteY0" fmla="*/ 0 h 2002971"/>
                  <a:gd name="connsiteX1" fmla="*/ 1278477 w 2626114"/>
                  <a:gd name="connsiteY1" fmla="*/ 1857828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26114"/>
                  <a:gd name="connsiteY0" fmla="*/ 0 h 2002971"/>
                  <a:gd name="connsiteX1" fmla="*/ 1263963 w 2626114"/>
                  <a:gd name="connsiteY1" fmla="*/ 1915885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26114"/>
                  <a:gd name="connsiteY0" fmla="*/ 0 h 2002971"/>
                  <a:gd name="connsiteX1" fmla="*/ 1263963 w 2626114"/>
                  <a:gd name="connsiteY1" fmla="*/ 1915885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73855"/>
                  <a:gd name="connsiteY0" fmla="*/ 0 h 2002971"/>
                  <a:gd name="connsiteX1" fmla="*/ 1263963 w 2673855"/>
                  <a:gd name="connsiteY1" fmla="*/ 1915885 h 2002971"/>
                  <a:gd name="connsiteX2" fmla="*/ 1263964 w 2673855"/>
                  <a:gd name="connsiteY2" fmla="*/ 928914 h 2002971"/>
                  <a:gd name="connsiteX3" fmla="*/ 1263964 w 2673855"/>
                  <a:gd name="connsiteY3" fmla="*/ 2002971 h 2002971"/>
                  <a:gd name="connsiteX4" fmla="*/ 1221 w 2673855"/>
                  <a:gd name="connsiteY4" fmla="*/ 0 h 2002971"/>
                  <a:gd name="connsiteX0" fmla="*/ 1221 w 2673855"/>
                  <a:gd name="connsiteY0" fmla="*/ 0 h 2002971"/>
                  <a:gd name="connsiteX1" fmla="*/ 1263963 w 2673855"/>
                  <a:gd name="connsiteY1" fmla="*/ 1915885 h 2002971"/>
                  <a:gd name="connsiteX2" fmla="*/ 1263964 w 2673855"/>
                  <a:gd name="connsiteY2" fmla="*/ 928914 h 2002971"/>
                  <a:gd name="connsiteX3" fmla="*/ 1263964 w 2673855"/>
                  <a:gd name="connsiteY3" fmla="*/ 2002971 h 2002971"/>
                  <a:gd name="connsiteX4" fmla="*/ 1221 w 2673855"/>
                  <a:gd name="connsiteY4" fmla="*/ 0 h 2002971"/>
                  <a:gd name="connsiteX0" fmla="*/ 2037 w 2674671"/>
                  <a:gd name="connsiteY0" fmla="*/ 0 h 2002987"/>
                  <a:gd name="connsiteX1" fmla="*/ 1264779 w 2674671"/>
                  <a:gd name="connsiteY1" fmla="*/ 1915885 h 2002987"/>
                  <a:gd name="connsiteX2" fmla="*/ 1264780 w 2674671"/>
                  <a:gd name="connsiteY2" fmla="*/ 928914 h 2002987"/>
                  <a:gd name="connsiteX3" fmla="*/ 1264780 w 2674671"/>
                  <a:gd name="connsiteY3" fmla="*/ 2002971 h 2002987"/>
                  <a:gd name="connsiteX4" fmla="*/ 2037 w 2674671"/>
                  <a:gd name="connsiteY4" fmla="*/ 0 h 2002987"/>
                  <a:gd name="connsiteX0" fmla="*/ 2106 w 2674740"/>
                  <a:gd name="connsiteY0" fmla="*/ 0 h 2002971"/>
                  <a:gd name="connsiteX1" fmla="*/ 1264848 w 2674740"/>
                  <a:gd name="connsiteY1" fmla="*/ 1915885 h 2002971"/>
                  <a:gd name="connsiteX2" fmla="*/ 1264849 w 2674740"/>
                  <a:gd name="connsiteY2" fmla="*/ 928914 h 2002971"/>
                  <a:gd name="connsiteX3" fmla="*/ 1264849 w 2674740"/>
                  <a:gd name="connsiteY3" fmla="*/ 2002971 h 2002971"/>
                  <a:gd name="connsiteX4" fmla="*/ 2106 w 2674740"/>
                  <a:gd name="connsiteY4" fmla="*/ 0 h 200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4740" h="2002971">
                    <a:moveTo>
                      <a:pt x="2106" y="0"/>
                    </a:moveTo>
                    <a:cubicBezTo>
                      <a:pt x="181116" y="599924"/>
                      <a:pt x="227077" y="1673980"/>
                      <a:pt x="1264848" y="1915885"/>
                    </a:cubicBezTo>
                    <a:cubicBezTo>
                      <a:pt x="3304104" y="1838477"/>
                      <a:pt x="2474373" y="-285448"/>
                      <a:pt x="1264849" y="928914"/>
                    </a:cubicBezTo>
                    <a:cubicBezTo>
                      <a:pt x="2145382" y="-503163"/>
                      <a:pt x="3940316" y="1722362"/>
                      <a:pt x="1264849" y="2002971"/>
                    </a:cubicBezTo>
                    <a:cubicBezTo>
                      <a:pt x="340774" y="1920725"/>
                      <a:pt x="-31760" y="967619"/>
                      <a:pt x="2106" y="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Полилиния 15"/>
              <p:cNvSpPr/>
              <p:nvPr/>
            </p:nvSpPr>
            <p:spPr>
              <a:xfrm rot="16513135" flipH="1">
                <a:off x="7195453" y="4558086"/>
                <a:ext cx="1170704" cy="953721"/>
              </a:xfrm>
              <a:custGeom>
                <a:avLst/>
                <a:gdLst>
                  <a:gd name="connsiteX0" fmla="*/ 0 w 1262743"/>
                  <a:gd name="connsiteY0" fmla="*/ 0 h 2162628"/>
                  <a:gd name="connsiteX1" fmla="*/ 1262743 w 1262743"/>
                  <a:gd name="connsiteY1" fmla="*/ 928914 h 2162628"/>
                  <a:gd name="connsiteX2" fmla="*/ 899886 w 1262743"/>
                  <a:gd name="connsiteY2" fmla="*/ 2162628 h 2162628"/>
                  <a:gd name="connsiteX3" fmla="*/ 0 w 1262743"/>
                  <a:gd name="connsiteY3" fmla="*/ 0 h 2162628"/>
                  <a:gd name="connsiteX0" fmla="*/ 0 w 1521910"/>
                  <a:gd name="connsiteY0" fmla="*/ 0 h 2162628"/>
                  <a:gd name="connsiteX1" fmla="*/ 1262743 w 1521910"/>
                  <a:gd name="connsiteY1" fmla="*/ 928914 h 2162628"/>
                  <a:gd name="connsiteX2" fmla="*/ 899886 w 1521910"/>
                  <a:gd name="connsiteY2" fmla="*/ 2162628 h 2162628"/>
                  <a:gd name="connsiteX3" fmla="*/ 0 w 1521910"/>
                  <a:gd name="connsiteY3" fmla="*/ 0 h 2162628"/>
                  <a:gd name="connsiteX0" fmla="*/ 0 w 2389003"/>
                  <a:gd name="connsiteY0" fmla="*/ 0 h 2162628"/>
                  <a:gd name="connsiteX1" fmla="*/ 1262743 w 2389003"/>
                  <a:gd name="connsiteY1" fmla="*/ 928914 h 2162628"/>
                  <a:gd name="connsiteX2" fmla="*/ 899886 w 2389003"/>
                  <a:gd name="connsiteY2" fmla="*/ 2162628 h 2162628"/>
                  <a:gd name="connsiteX3" fmla="*/ 0 w 2389003"/>
                  <a:gd name="connsiteY3" fmla="*/ 0 h 2162628"/>
                  <a:gd name="connsiteX0" fmla="*/ 0 w 2389003"/>
                  <a:gd name="connsiteY0" fmla="*/ 0 h 2162628"/>
                  <a:gd name="connsiteX1" fmla="*/ 1262743 w 2389003"/>
                  <a:gd name="connsiteY1" fmla="*/ 928914 h 2162628"/>
                  <a:gd name="connsiteX2" fmla="*/ 899886 w 2389003"/>
                  <a:gd name="connsiteY2" fmla="*/ 2162628 h 2162628"/>
                  <a:gd name="connsiteX3" fmla="*/ 0 w 2389003"/>
                  <a:gd name="connsiteY3" fmla="*/ 0 h 2162628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13544 w 2402547"/>
                  <a:gd name="connsiteY0" fmla="*/ 33885 h 2196513"/>
                  <a:gd name="connsiteX1" fmla="*/ 1029543 w 2402547"/>
                  <a:gd name="connsiteY1" fmla="*/ 1848171 h 2196513"/>
                  <a:gd name="connsiteX2" fmla="*/ 1276287 w 2402547"/>
                  <a:gd name="connsiteY2" fmla="*/ 962799 h 2196513"/>
                  <a:gd name="connsiteX3" fmla="*/ 913430 w 2402547"/>
                  <a:gd name="connsiteY3" fmla="*/ 2196513 h 2196513"/>
                  <a:gd name="connsiteX4" fmla="*/ 13544 w 2402547"/>
                  <a:gd name="connsiteY4" fmla="*/ 33885 h 2196513"/>
                  <a:gd name="connsiteX0" fmla="*/ 13544 w 2402547"/>
                  <a:gd name="connsiteY0" fmla="*/ 0 h 2162628"/>
                  <a:gd name="connsiteX1" fmla="*/ 1029543 w 2402547"/>
                  <a:gd name="connsiteY1" fmla="*/ 1814286 h 2162628"/>
                  <a:gd name="connsiteX2" fmla="*/ 1276287 w 2402547"/>
                  <a:gd name="connsiteY2" fmla="*/ 928914 h 2162628"/>
                  <a:gd name="connsiteX3" fmla="*/ 913430 w 2402547"/>
                  <a:gd name="connsiteY3" fmla="*/ 2162628 h 2162628"/>
                  <a:gd name="connsiteX4" fmla="*/ 13544 w 2402547"/>
                  <a:gd name="connsiteY4" fmla="*/ 0 h 2162628"/>
                  <a:gd name="connsiteX0" fmla="*/ 23919 w 2412922"/>
                  <a:gd name="connsiteY0" fmla="*/ 0 h 2162628"/>
                  <a:gd name="connsiteX1" fmla="*/ 1039918 w 2412922"/>
                  <a:gd name="connsiteY1" fmla="*/ 1814286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1039918 w 2412922"/>
                  <a:gd name="connsiteY1" fmla="*/ 1814286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19479 w 2408482"/>
                  <a:gd name="connsiteY0" fmla="*/ 0 h 2162628"/>
                  <a:gd name="connsiteX1" fmla="*/ 962906 w 2408482"/>
                  <a:gd name="connsiteY1" fmla="*/ 2002971 h 2162628"/>
                  <a:gd name="connsiteX2" fmla="*/ 1282222 w 2408482"/>
                  <a:gd name="connsiteY2" fmla="*/ 928914 h 2162628"/>
                  <a:gd name="connsiteX3" fmla="*/ 919365 w 2408482"/>
                  <a:gd name="connsiteY3" fmla="*/ 2162628 h 2162628"/>
                  <a:gd name="connsiteX4" fmla="*/ 19479 w 2408482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86250"/>
                  <a:gd name="connsiteY0" fmla="*/ 0 h 2162628"/>
                  <a:gd name="connsiteX1" fmla="*/ 1300606 w 2486250"/>
                  <a:gd name="connsiteY1" fmla="*/ 1857828 h 2162628"/>
                  <a:gd name="connsiteX2" fmla="*/ 1286093 w 2486250"/>
                  <a:gd name="connsiteY2" fmla="*/ 928914 h 2162628"/>
                  <a:gd name="connsiteX3" fmla="*/ 923236 w 2486250"/>
                  <a:gd name="connsiteY3" fmla="*/ 2162628 h 2162628"/>
                  <a:gd name="connsiteX4" fmla="*/ 23350 w 2486250"/>
                  <a:gd name="connsiteY4" fmla="*/ 0 h 2162628"/>
                  <a:gd name="connsiteX0" fmla="*/ 14606 w 2639499"/>
                  <a:gd name="connsiteY0" fmla="*/ 0 h 2002971"/>
                  <a:gd name="connsiteX1" fmla="*/ 1291862 w 2639499"/>
                  <a:gd name="connsiteY1" fmla="*/ 1857828 h 2002971"/>
                  <a:gd name="connsiteX2" fmla="*/ 1277349 w 2639499"/>
                  <a:gd name="connsiteY2" fmla="*/ 928914 h 2002971"/>
                  <a:gd name="connsiteX3" fmla="*/ 1277349 w 2639499"/>
                  <a:gd name="connsiteY3" fmla="*/ 2002971 h 2002971"/>
                  <a:gd name="connsiteX4" fmla="*/ 14606 w 2639499"/>
                  <a:gd name="connsiteY4" fmla="*/ 0 h 2002971"/>
                  <a:gd name="connsiteX0" fmla="*/ 15519 w 2640412"/>
                  <a:gd name="connsiteY0" fmla="*/ 0 h 2002971"/>
                  <a:gd name="connsiteX1" fmla="*/ 1292775 w 2640412"/>
                  <a:gd name="connsiteY1" fmla="*/ 1857828 h 2002971"/>
                  <a:gd name="connsiteX2" fmla="*/ 1278262 w 2640412"/>
                  <a:gd name="connsiteY2" fmla="*/ 928914 h 2002971"/>
                  <a:gd name="connsiteX3" fmla="*/ 1278262 w 2640412"/>
                  <a:gd name="connsiteY3" fmla="*/ 2002971 h 2002971"/>
                  <a:gd name="connsiteX4" fmla="*/ 15519 w 2640412"/>
                  <a:gd name="connsiteY4" fmla="*/ 0 h 2002971"/>
                  <a:gd name="connsiteX0" fmla="*/ 1221 w 2626114"/>
                  <a:gd name="connsiteY0" fmla="*/ 0 h 2002971"/>
                  <a:gd name="connsiteX1" fmla="*/ 1278477 w 2626114"/>
                  <a:gd name="connsiteY1" fmla="*/ 1857828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26114"/>
                  <a:gd name="connsiteY0" fmla="*/ 0 h 2002971"/>
                  <a:gd name="connsiteX1" fmla="*/ 1263963 w 2626114"/>
                  <a:gd name="connsiteY1" fmla="*/ 1915885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26114"/>
                  <a:gd name="connsiteY0" fmla="*/ 0 h 2002971"/>
                  <a:gd name="connsiteX1" fmla="*/ 1263963 w 2626114"/>
                  <a:gd name="connsiteY1" fmla="*/ 1915885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73855"/>
                  <a:gd name="connsiteY0" fmla="*/ 0 h 2002971"/>
                  <a:gd name="connsiteX1" fmla="*/ 1263963 w 2673855"/>
                  <a:gd name="connsiteY1" fmla="*/ 1915885 h 2002971"/>
                  <a:gd name="connsiteX2" fmla="*/ 1263964 w 2673855"/>
                  <a:gd name="connsiteY2" fmla="*/ 928914 h 2002971"/>
                  <a:gd name="connsiteX3" fmla="*/ 1263964 w 2673855"/>
                  <a:gd name="connsiteY3" fmla="*/ 2002971 h 2002971"/>
                  <a:gd name="connsiteX4" fmla="*/ 1221 w 2673855"/>
                  <a:gd name="connsiteY4" fmla="*/ 0 h 2002971"/>
                  <a:gd name="connsiteX0" fmla="*/ 1221 w 2673855"/>
                  <a:gd name="connsiteY0" fmla="*/ 0 h 2002971"/>
                  <a:gd name="connsiteX1" fmla="*/ 1263963 w 2673855"/>
                  <a:gd name="connsiteY1" fmla="*/ 1915885 h 2002971"/>
                  <a:gd name="connsiteX2" fmla="*/ 1263964 w 2673855"/>
                  <a:gd name="connsiteY2" fmla="*/ 928914 h 2002971"/>
                  <a:gd name="connsiteX3" fmla="*/ 1263964 w 2673855"/>
                  <a:gd name="connsiteY3" fmla="*/ 2002971 h 2002971"/>
                  <a:gd name="connsiteX4" fmla="*/ 1221 w 2673855"/>
                  <a:gd name="connsiteY4" fmla="*/ 0 h 2002971"/>
                  <a:gd name="connsiteX0" fmla="*/ 2037 w 2674671"/>
                  <a:gd name="connsiteY0" fmla="*/ 0 h 2002987"/>
                  <a:gd name="connsiteX1" fmla="*/ 1264779 w 2674671"/>
                  <a:gd name="connsiteY1" fmla="*/ 1915885 h 2002987"/>
                  <a:gd name="connsiteX2" fmla="*/ 1264780 w 2674671"/>
                  <a:gd name="connsiteY2" fmla="*/ 928914 h 2002987"/>
                  <a:gd name="connsiteX3" fmla="*/ 1264780 w 2674671"/>
                  <a:gd name="connsiteY3" fmla="*/ 2002971 h 2002987"/>
                  <a:gd name="connsiteX4" fmla="*/ 2037 w 2674671"/>
                  <a:gd name="connsiteY4" fmla="*/ 0 h 2002987"/>
                  <a:gd name="connsiteX0" fmla="*/ 2106 w 2674740"/>
                  <a:gd name="connsiteY0" fmla="*/ 0 h 2002971"/>
                  <a:gd name="connsiteX1" fmla="*/ 1264848 w 2674740"/>
                  <a:gd name="connsiteY1" fmla="*/ 1915885 h 2002971"/>
                  <a:gd name="connsiteX2" fmla="*/ 1264849 w 2674740"/>
                  <a:gd name="connsiteY2" fmla="*/ 928914 h 2002971"/>
                  <a:gd name="connsiteX3" fmla="*/ 1264849 w 2674740"/>
                  <a:gd name="connsiteY3" fmla="*/ 2002971 h 2002971"/>
                  <a:gd name="connsiteX4" fmla="*/ 2106 w 2674740"/>
                  <a:gd name="connsiteY4" fmla="*/ 0 h 200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4740" h="2002971">
                    <a:moveTo>
                      <a:pt x="2106" y="0"/>
                    </a:moveTo>
                    <a:cubicBezTo>
                      <a:pt x="181116" y="599924"/>
                      <a:pt x="227077" y="1673980"/>
                      <a:pt x="1264848" y="1915885"/>
                    </a:cubicBezTo>
                    <a:cubicBezTo>
                      <a:pt x="3304104" y="1838477"/>
                      <a:pt x="2474373" y="-285448"/>
                      <a:pt x="1264849" y="928914"/>
                    </a:cubicBezTo>
                    <a:cubicBezTo>
                      <a:pt x="2145382" y="-503163"/>
                      <a:pt x="3940316" y="1722362"/>
                      <a:pt x="1264849" y="2002971"/>
                    </a:cubicBezTo>
                    <a:cubicBezTo>
                      <a:pt x="340774" y="1920725"/>
                      <a:pt x="-31760" y="967619"/>
                      <a:pt x="2106" y="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" name="Группа 9"/>
            <p:cNvGrpSpPr/>
            <p:nvPr/>
          </p:nvGrpSpPr>
          <p:grpSpPr>
            <a:xfrm>
              <a:off x="185390" y="3243716"/>
              <a:ext cx="3590585" cy="5620207"/>
              <a:chOff x="185390" y="3243716"/>
              <a:chExt cx="3590585" cy="5620207"/>
            </a:xfrm>
            <a:effectLst>
              <a:outerShdw blurRad="241300" dist="1270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8" name="Группа 10"/>
              <p:cNvGrpSpPr/>
              <p:nvPr/>
            </p:nvGrpSpPr>
            <p:grpSpPr>
              <a:xfrm rot="730301">
                <a:off x="185390" y="3243716"/>
                <a:ext cx="2537603" cy="1800200"/>
                <a:chOff x="1242309" y="3933056"/>
                <a:chExt cx="3179905" cy="2425676"/>
              </a:xfrm>
            </p:grpSpPr>
            <p:sp>
              <p:nvSpPr>
                <p:cNvPr id="13" name="Полилиния 12"/>
                <p:cNvSpPr/>
                <p:nvPr/>
              </p:nvSpPr>
              <p:spPr>
                <a:xfrm flipH="1">
                  <a:off x="1242309" y="3933056"/>
                  <a:ext cx="3179905" cy="242567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3" fmla="*/ 0 w 1009650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258839 w 1268489"/>
                    <a:gd name="connsiteY0" fmla="*/ 870320 h 870320"/>
                    <a:gd name="connsiteX1" fmla="*/ 1268489 w 1268489"/>
                    <a:gd name="connsiteY1" fmla="*/ 298820 h 870320"/>
                    <a:gd name="connsiteX2" fmla="*/ 468389 w 1268489"/>
                    <a:gd name="connsiteY2" fmla="*/ 13070 h 870320"/>
                    <a:gd name="connsiteX3" fmla="*/ 258839 w 1268489"/>
                    <a:gd name="connsiteY3" fmla="*/ 870320 h 870320"/>
                    <a:gd name="connsiteX0" fmla="*/ 258839 w 2197403"/>
                    <a:gd name="connsiteY0" fmla="*/ 2197100 h 2197100"/>
                    <a:gd name="connsiteX1" fmla="*/ 2197403 w 2197403"/>
                    <a:gd name="connsiteY1" fmla="*/ 0 h 2197100"/>
                    <a:gd name="connsiteX2" fmla="*/ 468389 w 2197403"/>
                    <a:gd name="connsiteY2" fmla="*/ 1339850 h 2197100"/>
                    <a:gd name="connsiteX3" fmla="*/ 258839 w 219740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42621 w 2481185"/>
                    <a:gd name="connsiteY0" fmla="*/ 2197100 h 2197100"/>
                    <a:gd name="connsiteX1" fmla="*/ 2481185 w 2481185"/>
                    <a:gd name="connsiteY1" fmla="*/ 0 h 2197100"/>
                    <a:gd name="connsiteX2" fmla="*/ 244171 w 2481185"/>
                    <a:gd name="connsiteY2" fmla="*/ 381907 h 2197100"/>
                    <a:gd name="connsiteX3" fmla="*/ 542621 w 2481185"/>
                    <a:gd name="connsiteY3" fmla="*/ 2197100 h 2197100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849722 w 3049543"/>
                    <a:gd name="connsiteY0" fmla="*/ 2087856 h 2087856"/>
                    <a:gd name="connsiteX1" fmla="*/ 3049543 w 3049543"/>
                    <a:gd name="connsiteY1" fmla="*/ 93956 h 2087856"/>
                    <a:gd name="connsiteX2" fmla="*/ 159386 w 3049543"/>
                    <a:gd name="connsiteY2" fmla="*/ 214606 h 2087856"/>
                    <a:gd name="connsiteX3" fmla="*/ 849722 w 3049543"/>
                    <a:gd name="connsiteY3" fmla="*/ 2087856 h 2087856"/>
                    <a:gd name="connsiteX0" fmla="*/ 849722 w 3049543"/>
                    <a:gd name="connsiteY0" fmla="*/ 2222476 h 2222476"/>
                    <a:gd name="connsiteX1" fmla="*/ 3049543 w 3049543"/>
                    <a:gd name="connsiteY1" fmla="*/ 228576 h 2222476"/>
                    <a:gd name="connsiteX2" fmla="*/ 159386 w 3049543"/>
                    <a:gd name="connsiteY2" fmla="*/ 349226 h 2222476"/>
                    <a:gd name="connsiteX3" fmla="*/ 849722 w 3049543"/>
                    <a:gd name="connsiteY3" fmla="*/ 2222476 h 22224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79905" h="2425676">
                      <a:moveTo>
                        <a:pt x="457570" y="2425676"/>
                      </a:moveTo>
                      <a:cubicBezTo>
                        <a:pt x="723363" y="1917676"/>
                        <a:pt x="971012" y="985133"/>
                        <a:pt x="3179905" y="228576"/>
                      </a:cubicBezTo>
                      <a:cubicBezTo>
                        <a:pt x="2390691" y="-65037"/>
                        <a:pt x="890276" y="-126418"/>
                        <a:pt x="289748" y="349226"/>
                      </a:cubicBezTo>
                      <a:cubicBezTo>
                        <a:pt x="-171988" y="803704"/>
                        <a:pt x="-56780" y="1797026"/>
                        <a:pt x="457570" y="242567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" name="Полилиния 13"/>
                <p:cNvSpPr/>
                <p:nvPr/>
              </p:nvSpPr>
              <p:spPr>
                <a:xfrm flipH="1">
                  <a:off x="1242309" y="4034146"/>
                  <a:ext cx="2973173" cy="232458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3" fmla="*/ 0 w 1009650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258839 w 1268489"/>
                    <a:gd name="connsiteY0" fmla="*/ 870320 h 870320"/>
                    <a:gd name="connsiteX1" fmla="*/ 1268489 w 1268489"/>
                    <a:gd name="connsiteY1" fmla="*/ 298820 h 870320"/>
                    <a:gd name="connsiteX2" fmla="*/ 468389 w 1268489"/>
                    <a:gd name="connsiteY2" fmla="*/ 13070 h 870320"/>
                    <a:gd name="connsiteX3" fmla="*/ 258839 w 1268489"/>
                    <a:gd name="connsiteY3" fmla="*/ 870320 h 870320"/>
                    <a:gd name="connsiteX0" fmla="*/ 258839 w 2197403"/>
                    <a:gd name="connsiteY0" fmla="*/ 2197100 h 2197100"/>
                    <a:gd name="connsiteX1" fmla="*/ 2197403 w 2197403"/>
                    <a:gd name="connsiteY1" fmla="*/ 0 h 2197100"/>
                    <a:gd name="connsiteX2" fmla="*/ 468389 w 2197403"/>
                    <a:gd name="connsiteY2" fmla="*/ 1339850 h 2197100"/>
                    <a:gd name="connsiteX3" fmla="*/ 258839 w 219740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42621 w 2481185"/>
                    <a:gd name="connsiteY0" fmla="*/ 2197100 h 2197100"/>
                    <a:gd name="connsiteX1" fmla="*/ 2481185 w 2481185"/>
                    <a:gd name="connsiteY1" fmla="*/ 0 h 2197100"/>
                    <a:gd name="connsiteX2" fmla="*/ 244171 w 2481185"/>
                    <a:gd name="connsiteY2" fmla="*/ 381907 h 2197100"/>
                    <a:gd name="connsiteX3" fmla="*/ 542621 w 2481185"/>
                    <a:gd name="connsiteY3" fmla="*/ 2197100 h 2197100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849722 w 3049543"/>
                    <a:gd name="connsiteY0" fmla="*/ 2087856 h 2087856"/>
                    <a:gd name="connsiteX1" fmla="*/ 3049543 w 3049543"/>
                    <a:gd name="connsiteY1" fmla="*/ 93956 h 2087856"/>
                    <a:gd name="connsiteX2" fmla="*/ 159386 w 3049543"/>
                    <a:gd name="connsiteY2" fmla="*/ 214606 h 2087856"/>
                    <a:gd name="connsiteX3" fmla="*/ 849722 w 3049543"/>
                    <a:gd name="connsiteY3" fmla="*/ 2087856 h 2087856"/>
                    <a:gd name="connsiteX0" fmla="*/ 849722 w 3049543"/>
                    <a:gd name="connsiteY0" fmla="*/ 2222476 h 2222476"/>
                    <a:gd name="connsiteX1" fmla="*/ 3049543 w 3049543"/>
                    <a:gd name="connsiteY1" fmla="*/ 228576 h 2222476"/>
                    <a:gd name="connsiteX2" fmla="*/ 159386 w 3049543"/>
                    <a:gd name="connsiteY2" fmla="*/ 349226 h 2222476"/>
                    <a:gd name="connsiteX3" fmla="*/ 849722 w 3049543"/>
                    <a:gd name="connsiteY3" fmla="*/ 2222476 h 22224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73173" h="2324586">
                      <a:moveTo>
                        <a:pt x="250838" y="2324586"/>
                      </a:moveTo>
                      <a:cubicBezTo>
                        <a:pt x="-223597" y="1061844"/>
                        <a:pt x="764280" y="-146471"/>
                        <a:pt x="2973173" y="127486"/>
                      </a:cubicBezTo>
                      <a:cubicBezTo>
                        <a:pt x="2183959" y="-166127"/>
                        <a:pt x="1162516" y="77292"/>
                        <a:pt x="561988" y="552936"/>
                      </a:cubicBezTo>
                      <a:cubicBezTo>
                        <a:pt x="100252" y="1007414"/>
                        <a:pt x="-263512" y="1695936"/>
                        <a:pt x="250838" y="232458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9" name="Группа 11"/>
              <p:cNvGrpSpPr/>
              <p:nvPr/>
            </p:nvGrpSpPr>
            <p:grpSpPr>
              <a:xfrm rot="3587098" flipH="1">
                <a:off x="687085" y="5581915"/>
                <a:ext cx="2537603" cy="1800200"/>
                <a:chOff x="1242309" y="3933056"/>
                <a:chExt cx="3179905" cy="2425676"/>
              </a:xfrm>
            </p:grpSpPr>
            <p:sp>
              <p:nvSpPr>
                <p:cNvPr id="11" name="Полилиния 10"/>
                <p:cNvSpPr/>
                <p:nvPr/>
              </p:nvSpPr>
              <p:spPr>
                <a:xfrm flipH="1">
                  <a:off x="1242309" y="3933056"/>
                  <a:ext cx="3179905" cy="242567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3" fmla="*/ 0 w 1009650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258839 w 1268489"/>
                    <a:gd name="connsiteY0" fmla="*/ 870320 h 870320"/>
                    <a:gd name="connsiteX1" fmla="*/ 1268489 w 1268489"/>
                    <a:gd name="connsiteY1" fmla="*/ 298820 h 870320"/>
                    <a:gd name="connsiteX2" fmla="*/ 468389 w 1268489"/>
                    <a:gd name="connsiteY2" fmla="*/ 13070 h 870320"/>
                    <a:gd name="connsiteX3" fmla="*/ 258839 w 1268489"/>
                    <a:gd name="connsiteY3" fmla="*/ 870320 h 870320"/>
                    <a:gd name="connsiteX0" fmla="*/ 258839 w 2197403"/>
                    <a:gd name="connsiteY0" fmla="*/ 2197100 h 2197100"/>
                    <a:gd name="connsiteX1" fmla="*/ 2197403 w 2197403"/>
                    <a:gd name="connsiteY1" fmla="*/ 0 h 2197100"/>
                    <a:gd name="connsiteX2" fmla="*/ 468389 w 2197403"/>
                    <a:gd name="connsiteY2" fmla="*/ 1339850 h 2197100"/>
                    <a:gd name="connsiteX3" fmla="*/ 258839 w 219740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42621 w 2481185"/>
                    <a:gd name="connsiteY0" fmla="*/ 2197100 h 2197100"/>
                    <a:gd name="connsiteX1" fmla="*/ 2481185 w 2481185"/>
                    <a:gd name="connsiteY1" fmla="*/ 0 h 2197100"/>
                    <a:gd name="connsiteX2" fmla="*/ 244171 w 2481185"/>
                    <a:gd name="connsiteY2" fmla="*/ 381907 h 2197100"/>
                    <a:gd name="connsiteX3" fmla="*/ 542621 w 2481185"/>
                    <a:gd name="connsiteY3" fmla="*/ 2197100 h 2197100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849722 w 3049543"/>
                    <a:gd name="connsiteY0" fmla="*/ 2087856 h 2087856"/>
                    <a:gd name="connsiteX1" fmla="*/ 3049543 w 3049543"/>
                    <a:gd name="connsiteY1" fmla="*/ 93956 h 2087856"/>
                    <a:gd name="connsiteX2" fmla="*/ 159386 w 3049543"/>
                    <a:gd name="connsiteY2" fmla="*/ 214606 h 2087856"/>
                    <a:gd name="connsiteX3" fmla="*/ 849722 w 3049543"/>
                    <a:gd name="connsiteY3" fmla="*/ 2087856 h 2087856"/>
                    <a:gd name="connsiteX0" fmla="*/ 849722 w 3049543"/>
                    <a:gd name="connsiteY0" fmla="*/ 2222476 h 2222476"/>
                    <a:gd name="connsiteX1" fmla="*/ 3049543 w 3049543"/>
                    <a:gd name="connsiteY1" fmla="*/ 228576 h 2222476"/>
                    <a:gd name="connsiteX2" fmla="*/ 159386 w 3049543"/>
                    <a:gd name="connsiteY2" fmla="*/ 349226 h 2222476"/>
                    <a:gd name="connsiteX3" fmla="*/ 849722 w 3049543"/>
                    <a:gd name="connsiteY3" fmla="*/ 2222476 h 22224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79905" h="2425676">
                      <a:moveTo>
                        <a:pt x="457570" y="2425676"/>
                      </a:moveTo>
                      <a:cubicBezTo>
                        <a:pt x="723363" y="1917676"/>
                        <a:pt x="971012" y="985133"/>
                        <a:pt x="3179905" y="228576"/>
                      </a:cubicBezTo>
                      <a:cubicBezTo>
                        <a:pt x="2390691" y="-65037"/>
                        <a:pt x="890276" y="-126418"/>
                        <a:pt x="289748" y="349226"/>
                      </a:cubicBezTo>
                      <a:cubicBezTo>
                        <a:pt x="-171988" y="803704"/>
                        <a:pt x="-56780" y="1797026"/>
                        <a:pt x="457570" y="242567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" name="Полилиния 11"/>
                <p:cNvSpPr/>
                <p:nvPr/>
              </p:nvSpPr>
              <p:spPr>
                <a:xfrm flipH="1">
                  <a:off x="1242309" y="4034146"/>
                  <a:ext cx="2973173" cy="232458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3" fmla="*/ 0 w 1009650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258839 w 1268489"/>
                    <a:gd name="connsiteY0" fmla="*/ 870320 h 870320"/>
                    <a:gd name="connsiteX1" fmla="*/ 1268489 w 1268489"/>
                    <a:gd name="connsiteY1" fmla="*/ 298820 h 870320"/>
                    <a:gd name="connsiteX2" fmla="*/ 468389 w 1268489"/>
                    <a:gd name="connsiteY2" fmla="*/ 13070 h 870320"/>
                    <a:gd name="connsiteX3" fmla="*/ 258839 w 1268489"/>
                    <a:gd name="connsiteY3" fmla="*/ 870320 h 870320"/>
                    <a:gd name="connsiteX0" fmla="*/ 258839 w 2197403"/>
                    <a:gd name="connsiteY0" fmla="*/ 2197100 h 2197100"/>
                    <a:gd name="connsiteX1" fmla="*/ 2197403 w 2197403"/>
                    <a:gd name="connsiteY1" fmla="*/ 0 h 2197100"/>
                    <a:gd name="connsiteX2" fmla="*/ 468389 w 2197403"/>
                    <a:gd name="connsiteY2" fmla="*/ 1339850 h 2197100"/>
                    <a:gd name="connsiteX3" fmla="*/ 258839 w 219740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42621 w 2481185"/>
                    <a:gd name="connsiteY0" fmla="*/ 2197100 h 2197100"/>
                    <a:gd name="connsiteX1" fmla="*/ 2481185 w 2481185"/>
                    <a:gd name="connsiteY1" fmla="*/ 0 h 2197100"/>
                    <a:gd name="connsiteX2" fmla="*/ 244171 w 2481185"/>
                    <a:gd name="connsiteY2" fmla="*/ 381907 h 2197100"/>
                    <a:gd name="connsiteX3" fmla="*/ 542621 w 2481185"/>
                    <a:gd name="connsiteY3" fmla="*/ 2197100 h 2197100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849722 w 3049543"/>
                    <a:gd name="connsiteY0" fmla="*/ 2087856 h 2087856"/>
                    <a:gd name="connsiteX1" fmla="*/ 3049543 w 3049543"/>
                    <a:gd name="connsiteY1" fmla="*/ 93956 h 2087856"/>
                    <a:gd name="connsiteX2" fmla="*/ 159386 w 3049543"/>
                    <a:gd name="connsiteY2" fmla="*/ 214606 h 2087856"/>
                    <a:gd name="connsiteX3" fmla="*/ 849722 w 3049543"/>
                    <a:gd name="connsiteY3" fmla="*/ 2087856 h 2087856"/>
                    <a:gd name="connsiteX0" fmla="*/ 849722 w 3049543"/>
                    <a:gd name="connsiteY0" fmla="*/ 2222476 h 2222476"/>
                    <a:gd name="connsiteX1" fmla="*/ 3049543 w 3049543"/>
                    <a:gd name="connsiteY1" fmla="*/ 228576 h 2222476"/>
                    <a:gd name="connsiteX2" fmla="*/ 159386 w 3049543"/>
                    <a:gd name="connsiteY2" fmla="*/ 349226 h 2222476"/>
                    <a:gd name="connsiteX3" fmla="*/ 849722 w 3049543"/>
                    <a:gd name="connsiteY3" fmla="*/ 2222476 h 22224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73173" h="2324586">
                      <a:moveTo>
                        <a:pt x="250838" y="2324586"/>
                      </a:moveTo>
                      <a:cubicBezTo>
                        <a:pt x="-223597" y="1061844"/>
                        <a:pt x="764280" y="-146471"/>
                        <a:pt x="2973173" y="127486"/>
                      </a:cubicBezTo>
                      <a:cubicBezTo>
                        <a:pt x="2183959" y="-166127"/>
                        <a:pt x="1162516" y="77292"/>
                        <a:pt x="561988" y="552936"/>
                      </a:cubicBezTo>
                      <a:cubicBezTo>
                        <a:pt x="100252" y="1007414"/>
                        <a:pt x="-263512" y="1695936"/>
                        <a:pt x="250838" y="232458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0" name="Полилиния 9"/>
              <p:cNvSpPr/>
              <p:nvPr/>
            </p:nvSpPr>
            <p:spPr>
              <a:xfrm rot="7992440" flipV="1">
                <a:off x="-100822" y="4987126"/>
                <a:ext cx="4907839" cy="2845755"/>
              </a:xfrm>
              <a:custGeom>
                <a:avLst/>
                <a:gdLst>
                  <a:gd name="connsiteX0" fmla="*/ 0 w 1009650"/>
                  <a:gd name="connsiteY0" fmla="*/ 857250 h 857250"/>
                  <a:gd name="connsiteX1" fmla="*/ 1009650 w 1009650"/>
                  <a:gd name="connsiteY1" fmla="*/ 285750 h 857250"/>
                  <a:gd name="connsiteX2" fmla="*/ 209550 w 1009650"/>
                  <a:gd name="connsiteY2" fmla="*/ 0 h 857250"/>
                  <a:gd name="connsiteX0" fmla="*/ 0 w 1009650"/>
                  <a:gd name="connsiteY0" fmla="*/ 857250 h 857250"/>
                  <a:gd name="connsiteX1" fmla="*/ 1009650 w 1009650"/>
                  <a:gd name="connsiteY1" fmla="*/ 285750 h 857250"/>
                  <a:gd name="connsiteX2" fmla="*/ 209550 w 1009650"/>
                  <a:gd name="connsiteY2" fmla="*/ 0 h 857250"/>
                  <a:gd name="connsiteX3" fmla="*/ 0 w 1009650"/>
                  <a:gd name="connsiteY3" fmla="*/ 857250 h 857250"/>
                  <a:gd name="connsiteX0" fmla="*/ 195726 w 1205376"/>
                  <a:gd name="connsiteY0" fmla="*/ 857250 h 857250"/>
                  <a:gd name="connsiteX1" fmla="*/ 1205376 w 1205376"/>
                  <a:gd name="connsiteY1" fmla="*/ 285750 h 857250"/>
                  <a:gd name="connsiteX2" fmla="*/ 405276 w 1205376"/>
                  <a:gd name="connsiteY2" fmla="*/ 0 h 857250"/>
                  <a:gd name="connsiteX3" fmla="*/ 195726 w 1205376"/>
                  <a:gd name="connsiteY3" fmla="*/ 857250 h 857250"/>
                  <a:gd name="connsiteX0" fmla="*/ 195726 w 1205376"/>
                  <a:gd name="connsiteY0" fmla="*/ 857250 h 857250"/>
                  <a:gd name="connsiteX1" fmla="*/ 1205376 w 1205376"/>
                  <a:gd name="connsiteY1" fmla="*/ 285750 h 857250"/>
                  <a:gd name="connsiteX2" fmla="*/ 405276 w 1205376"/>
                  <a:gd name="connsiteY2" fmla="*/ 0 h 857250"/>
                  <a:gd name="connsiteX3" fmla="*/ 195726 w 1205376"/>
                  <a:gd name="connsiteY3" fmla="*/ 857250 h 857250"/>
                  <a:gd name="connsiteX0" fmla="*/ 258839 w 1268489"/>
                  <a:gd name="connsiteY0" fmla="*/ 870320 h 870320"/>
                  <a:gd name="connsiteX1" fmla="*/ 1268489 w 1268489"/>
                  <a:gd name="connsiteY1" fmla="*/ 298820 h 870320"/>
                  <a:gd name="connsiteX2" fmla="*/ 468389 w 1268489"/>
                  <a:gd name="connsiteY2" fmla="*/ 13070 h 870320"/>
                  <a:gd name="connsiteX3" fmla="*/ 258839 w 1268489"/>
                  <a:gd name="connsiteY3" fmla="*/ 870320 h 870320"/>
                  <a:gd name="connsiteX0" fmla="*/ 258839 w 2197403"/>
                  <a:gd name="connsiteY0" fmla="*/ 2197100 h 2197100"/>
                  <a:gd name="connsiteX1" fmla="*/ 2197403 w 2197403"/>
                  <a:gd name="connsiteY1" fmla="*/ 0 h 2197100"/>
                  <a:gd name="connsiteX2" fmla="*/ 468389 w 2197403"/>
                  <a:gd name="connsiteY2" fmla="*/ 1339850 h 2197100"/>
                  <a:gd name="connsiteX3" fmla="*/ 258839 w 2197403"/>
                  <a:gd name="connsiteY3" fmla="*/ 2197100 h 2197100"/>
                  <a:gd name="connsiteX0" fmla="*/ 504279 w 2442843"/>
                  <a:gd name="connsiteY0" fmla="*/ 2197100 h 2197100"/>
                  <a:gd name="connsiteX1" fmla="*/ 2442843 w 2442843"/>
                  <a:gd name="connsiteY1" fmla="*/ 0 h 2197100"/>
                  <a:gd name="connsiteX2" fmla="*/ 205829 w 2442843"/>
                  <a:gd name="connsiteY2" fmla="*/ 381907 h 2197100"/>
                  <a:gd name="connsiteX3" fmla="*/ 504279 w 2442843"/>
                  <a:gd name="connsiteY3" fmla="*/ 2197100 h 2197100"/>
                  <a:gd name="connsiteX0" fmla="*/ 504279 w 2442843"/>
                  <a:gd name="connsiteY0" fmla="*/ 2197100 h 2197100"/>
                  <a:gd name="connsiteX1" fmla="*/ 2442843 w 2442843"/>
                  <a:gd name="connsiteY1" fmla="*/ 0 h 2197100"/>
                  <a:gd name="connsiteX2" fmla="*/ 205829 w 2442843"/>
                  <a:gd name="connsiteY2" fmla="*/ 381907 h 2197100"/>
                  <a:gd name="connsiteX3" fmla="*/ 504279 w 2442843"/>
                  <a:gd name="connsiteY3" fmla="*/ 2197100 h 2197100"/>
                  <a:gd name="connsiteX0" fmla="*/ 542621 w 2481185"/>
                  <a:gd name="connsiteY0" fmla="*/ 2197100 h 2197100"/>
                  <a:gd name="connsiteX1" fmla="*/ 2481185 w 2481185"/>
                  <a:gd name="connsiteY1" fmla="*/ 0 h 2197100"/>
                  <a:gd name="connsiteX2" fmla="*/ 244171 w 2481185"/>
                  <a:gd name="connsiteY2" fmla="*/ 381907 h 2197100"/>
                  <a:gd name="connsiteX3" fmla="*/ 542621 w 2481185"/>
                  <a:gd name="connsiteY3" fmla="*/ 2197100 h 2197100"/>
                  <a:gd name="connsiteX0" fmla="*/ 542621 w 2742442"/>
                  <a:gd name="connsiteY0" fmla="*/ 2047245 h 2047245"/>
                  <a:gd name="connsiteX1" fmla="*/ 2742442 w 2742442"/>
                  <a:gd name="connsiteY1" fmla="*/ 53345 h 2047245"/>
                  <a:gd name="connsiteX2" fmla="*/ 244171 w 2742442"/>
                  <a:gd name="connsiteY2" fmla="*/ 232052 h 2047245"/>
                  <a:gd name="connsiteX3" fmla="*/ 542621 w 2742442"/>
                  <a:gd name="connsiteY3" fmla="*/ 2047245 h 2047245"/>
                  <a:gd name="connsiteX0" fmla="*/ 542621 w 2742442"/>
                  <a:gd name="connsiteY0" fmla="*/ 2047245 h 2047245"/>
                  <a:gd name="connsiteX1" fmla="*/ 2742442 w 2742442"/>
                  <a:gd name="connsiteY1" fmla="*/ 53345 h 2047245"/>
                  <a:gd name="connsiteX2" fmla="*/ 244171 w 2742442"/>
                  <a:gd name="connsiteY2" fmla="*/ 232052 h 2047245"/>
                  <a:gd name="connsiteX3" fmla="*/ 542621 w 2742442"/>
                  <a:gd name="connsiteY3" fmla="*/ 2047245 h 2047245"/>
                  <a:gd name="connsiteX0" fmla="*/ 849722 w 3049543"/>
                  <a:gd name="connsiteY0" fmla="*/ 2087856 h 2087856"/>
                  <a:gd name="connsiteX1" fmla="*/ 3049543 w 3049543"/>
                  <a:gd name="connsiteY1" fmla="*/ 93956 h 2087856"/>
                  <a:gd name="connsiteX2" fmla="*/ 159386 w 3049543"/>
                  <a:gd name="connsiteY2" fmla="*/ 214606 h 2087856"/>
                  <a:gd name="connsiteX3" fmla="*/ 849722 w 3049543"/>
                  <a:gd name="connsiteY3" fmla="*/ 2087856 h 2087856"/>
                  <a:gd name="connsiteX0" fmla="*/ 849722 w 3049543"/>
                  <a:gd name="connsiteY0" fmla="*/ 2222476 h 2222476"/>
                  <a:gd name="connsiteX1" fmla="*/ 3049543 w 3049543"/>
                  <a:gd name="connsiteY1" fmla="*/ 228576 h 2222476"/>
                  <a:gd name="connsiteX2" fmla="*/ 159386 w 3049543"/>
                  <a:gd name="connsiteY2" fmla="*/ 349226 h 2222476"/>
                  <a:gd name="connsiteX3" fmla="*/ 849722 w 3049543"/>
                  <a:gd name="connsiteY3" fmla="*/ 2222476 h 2222476"/>
                  <a:gd name="connsiteX0" fmla="*/ 457570 w 3179905"/>
                  <a:gd name="connsiteY0" fmla="*/ 2425676 h 2425676"/>
                  <a:gd name="connsiteX1" fmla="*/ 3179905 w 3179905"/>
                  <a:gd name="connsiteY1" fmla="*/ 228576 h 2425676"/>
                  <a:gd name="connsiteX2" fmla="*/ 289748 w 3179905"/>
                  <a:gd name="connsiteY2" fmla="*/ 349226 h 2425676"/>
                  <a:gd name="connsiteX3" fmla="*/ 457570 w 3179905"/>
                  <a:gd name="connsiteY3" fmla="*/ 2425676 h 2425676"/>
                  <a:gd name="connsiteX0" fmla="*/ 457570 w 3179905"/>
                  <a:gd name="connsiteY0" fmla="*/ 2425676 h 2425676"/>
                  <a:gd name="connsiteX1" fmla="*/ 3179905 w 3179905"/>
                  <a:gd name="connsiteY1" fmla="*/ 228576 h 2425676"/>
                  <a:gd name="connsiteX2" fmla="*/ 289748 w 3179905"/>
                  <a:gd name="connsiteY2" fmla="*/ 349226 h 2425676"/>
                  <a:gd name="connsiteX3" fmla="*/ 457570 w 3179905"/>
                  <a:gd name="connsiteY3" fmla="*/ 2425676 h 2425676"/>
                  <a:gd name="connsiteX0" fmla="*/ 250838 w 2973173"/>
                  <a:gd name="connsiteY0" fmla="*/ 2324586 h 2324586"/>
                  <a:gd name="connsiteX1" fmla="*/ 2973173 w 2973173"/>
                  <a:gd name="connsiteY1" fmla="*/ 127486 h 2324586"/>
                  <a:gd name="connsiteX2" fmla="*/ 561988 w 2973173"/>
                  <a:gd name="connsiteY2" fmla="*/ 552936 h 2324586"/>
                  <a:gd name="connsiteX3" fmla="*/ 250838 w 2973173"/>
                  <a:gd name="connsiteY3" fmla="*/ 2324586 h 2324586"/>
                  <a:gd name="connsiteX0" fmla="*/ 250838 w 2973173"/>
                  <a:gd name="connsiteY0" fmla="*/ 2324586 h 2324586"/>
                  <a:gd name="connsiteX1" fmla="*/ 2973173 w 2973173"/>
                  <a:gd name="connsiteY1" fmla="*/ 127486 h 2324586"/>
                  <a:gd name="connsiteX2" fmla="*/ 561988 w 2973173"/>
                  <a:gd name="connsiteY2" fmla="*/ 552936 h 2324586"/>
                  <a:gd name="connsiteX3" fmla="*/ 250838 w 2973173"/>
                  <a:gd name="connsiteY3" fmla="*/ 2324586 h 2324586"/>
                  <a:gd name="connsiteX0" fmla="*/ 250838 w 2973173"/>
                  <a:gd name="connsiteY0" fmla="*/ 2324586 h 2324586"/>
                  <a:gd name="connsiteX1" fmla="*/ 2973173 w 2973173"/>
                  <a:gd name="connsiteY1" fmla="*/ 127486 h 2324586"/>
                  <a:gd name="connsiteX2" fmla="*/ 561988 w 2973173"/>
                  <a:gd name="connsiteY2" fmla="*/ 552936 h 2324586"/>
                  <a:gd name="connsiteX3" fmla="*/ 250838 w 2973173"/>
                  <a:gd name="connsiteY3" fmla="*/ 2324586 h 2324586"/>
                  <a:gd name="connsiteX0" fmla="*/ 250838 w 2973173"/>
                  <a:gd name="connsiteY0" fmla="*/ 2324586 h 2324586"/>
                  <a:gd name="connsiteX1" fmla="*/ 2973173 w 2973173"/>
                  <a:gd name="connsiteY1" fmla="*/ 127486 h 2324586"/>
                  <a:gd name="connsiteX2" fmla="*/ 561988 w 2973173"/>
                  <a:gd name="connsiteY2" fmla="*/ 552936 h 2324586"/>
                  <a:gd name="connsiteX3" fmla="*/ 250838 w 2973173"/>
                  <a:gd name="connsiteY3" fmla="*/ 2324586 h 2324586"/>
                  <a:gd name="connsiteX0" fmla="*/ 250838 w 2973173"/>
                  <a:gd name="connsiteY0" fmla="*/ 2324586 h 2324586"/>
                  <a:gd name="connsiteX1" fmla="*/ 2973173 w 2973173"/>
                  <a:gd name="connsiteY1" fmla="*/ 127486 h 2324586"/>
                  <a:gd name="connsiteX2" fmla="*/ 561988 w 2973173"/>
                  <a:gd name="connsiteY2" fmla="*/ 552936 h 2324586"/>
                  <a:gd name="connsiteX3" fmla="*/ 250838 w 2973173"/>
                  <a:gd name="connsiteY3" fmla="*/ 2324586 h 2324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73173" h="2324586">
                    <a:moveTo>
                      <a:pt x="250838" y="2324586"/>
                    </a:moveTo>
                    <a:cubicBezTo>
                      <a:pt x="237998" y="899249"/>
                      <a:pt x="764280" y="-146471"/>
                      <a:pt x="2973173" y="127486"/>
                    </a:cubicBezTo>
                    <a:cubicBezTo>
                      <a:pt x="2183959" y="-166127"/>
                      <a:pt x="1162516" y="77292"/>
                      <a:pt x="561988" y="552936"/>
                    </a:cubicBezTo>
                    <a:cubicBezTo>
                      <a:pt x="100252" y="1007414"/>
                      <a:pt x="-263512" y="1695936"/>
                      <a:pt x="250838" y="2324586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9" name="Группа 21"/>
          <p:cNvGrpSpPr>
            <a:grpSpLocks/>
          </p:cNvGrpSpPr>
          <p:nvPr/>
        </p:nvGrpSpPr>
        <p:grpSpPr bwMode="auto">
          <a:xfrm rot="7987570">
            <a:off x="2709069" y="6420644"/>
            <a:ext cx="307975" cy="449263"/>
            <a:chOff x="2857488" y="4883951"/>
            <a:chExt cx="571504" cy="903297"/>
          </a:xfrm>
        </p:grpSpPr>
        <p:sp>
          <p:nvSpPr>
            <p:cNvPr id="20" name="Овал 19"/>
            <p:cNvSpPr/>
            <p:nvPr/>
          </p:nvSpPr>
          <p:spPr>
            <a:xfrm>
              <a:off x="3002373" y="4955611"/>
              <a:ext cx="285753" cy="14363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1" name="Овал 20">
              <a:hlinkClick r:id="" action="ppaction://hlinkshowjump?jump=nextslide"/>
            </p:cNvPr>
            <p:cNvSpPr/>
            <p:nvPr/>
          </p:nvSpPr>
          <p:spPr>
            <a:xfrm>
              <a:off x="2857488" y="5000636"/>
              <a:ext cx="571504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63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plastic">
              <a:bevelT w="26035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22" name="Прямая соединительная линия 21"/>
            <p:cNvCxnSpPr>
              <a:stCxn id="24" idx="0"/>
              <a:endCxn id="24" idx="4"/>
            </p:cNvCxnSpPr>
            <p:nvPr/>
          </p:nvCxnSpPr>
          <p:spPr>
            <a:xfrm rot="16200000" flipH="1">
              <a:off x="2749877" y="5395414"/>
              <a:ext cx="78519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Овал 22"/>
            <p:cNvSpPr/>
            <p:nvPr/>
          </p:nvSpPr>
          <p:spPr>
            <a:xfrm>
              <a:off x="3067407" y="4883671"/>
              <a:ext cx="141403" cy="70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4" name="Овал 23"/>
            <p:cNvSpPr/>
            <p:nvPr/>
          </p:nvSpPr>
          <p:spPr>
            <a:xfrm>
              <a:off x="3002108" y="5143844"/>
              <a:ext cx="70702" cy="7341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5" name="Овал 24"/>
            <p:cNvSpPr/>
            <p:nvPr/>
          </p:nvSpPr>
          <p:spPr>
            <a:xfrm>
              <a:off x="2927571" y="5287375"/>
              <a:ext cx="73648" cy="70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6" name="Овал 25"/>
            <p:cNvSpPr/>
            <p:nvPr/>
          </p:nvSpPr>
          <p:spPr>
            <a:xfrm>
              <a:off x="2927378" y="5431893"/>
              <a:ext cx="73646" cy="70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7" name="Овал 26"/>
            <p:cNvSpPr/>
            <p:nvPr/>
          </p:nvSpPr>
          <p:spPr>
            <a:xfrm>
              <a:off x="3000651" y="5573316"/>
              <a:ext cx="70702" cy="70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8" name="Овал 27"/>
            <p:cNvSpPr/>
            <p:nvPr/>
          </p:nvSpPr>
          <p:spPr>
            <a:xfrm>
              <a:off x="3214070" y="5150282"/>
              <a:ext cx="73648" cy="734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9" name="Овал 28"/>
            <p:cNvSpPr/>
            <p:nvPr/>
          </p:nvSpPr>
          <p:spPr>
            <a:xfrm>
              <a:off x="3286474" y="5287625"/>
              <a:ext cx="70702" cy="70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0" name="Овал 29"/>
            <p:cNvSpPr/>
            <p:nvPr/>
          </p:nvSpPr>
          <p:spPr>
            <a:xfrm>
              <a:off x="3286415" y="5427631"/>
              <a:ext cx="70702" cy="70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1" name="Овал 30"/>
            <p:cNvSpPr/>
            <p:nvPr/>
          </p:nvSpPr>
          <p:spPr>
            <a:xfrm>
              <a:off x="3214764" y="5577572"/>
              <a:ext cx="73646" cy="702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32" name="Группа 34"/>
          <p:cNvGrpSpPr>
            <a:grpSpLocks/>
          </p:cNvGrpSpPr>
          <p:nvPr/>
        </p:nvGrpSpPr>
        <p:grpSpPr bwMode="auto">
          <a:xfrm rot="-7840260">
            <a:off x="128587" y="6346826"/>
            <a:ext cx="307975" cy="450850"/>
            <a:chOff x="2857488" y="4883951"/>
            <a:chExt cx="571504" cy="903297"/>
          </a:xfrm>
        </p:grpSpPr>
        <p:sp>
          <p:nvSpPr>
            <p:cNvPr id="33" name="Овал 32"/>
            <p:cNvSpPr/>
            <p:nvPr/>
          </p:nvSpPr>
          <p:spPr>
            <a:xfrm>
              <a:off x="3063198" y="4938624"/>
              <a:ext cx="285753" cy="1431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4" name="Овал 33">
              <a:hlinkClick r:id="" action="ppaction://hlinkshowjump?jump=previousslide"/>
            </p:cNvPr>
            <p:cNvSpPr/>
            <p:nvPr/>
          </p:nvSpPr>
          <p:spPr>
            <a:xfrm>
              <a:off x="2857488" y="5000636"/>
              <a:ext cx="571504" cy="785818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plastic">
              <a:bevelT w="26035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35" name="Прямая соединительная линия 34"/>
            <p:cNvCxnSpPr>
              <a:stCxn id="37" idx="0"/>
              <a:endCxn id="37" idx="4"/>
            </p:cNvCxnSpPr>
            <p:nvPr/>
          </p:nvCxnSpPr>
          <p:spPr>
            <a:xfrm rot="16200000" flipH="1">
              <a:off x="2757716" y="5394777"/>
              <a:ext cx="78561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Овал 35"/>
            <p:cNvSpPr/>
            <p:nvPr/>
          </p:nvSpPr>
          <p:spPr>
            <a:xfrm>
              <a:off x="3070453" y="4883524"/>
              <a:ext cx="141403" cy="699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7" name="Овал 36"/>
            <p:cNvSpPr/>
            <p:nvPr/>
          </p:nvSpPr>
          <p:spPr>
            <a:xfrm>
              <a:off x="3002940" y="5144544"/>
              <a:ext cx="70702" cy="699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8" name="Овал 37"/>
            <p:cNvSpPr/>
            <p:nvPr/>
          </p:nvSpPr>
          <p:spPr>
            <a:xfrm>
              <a:off x="2974945" y="5287679"/>
              <a:ext cx="73648" cy="699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9" name="Овал 38"/>
            <p:cNvSpPr/>
            <p:nvPr/>
          </p:nvSpPr>
          <p:spPr>
            <a:xfrm>
              <a:off x="2991066" y="5441526"/>
              <a:ext cx="73648" cy="731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0" name="Овал 39"/>
            <p:cNvSpPr/>
            <p:nvPr/>
          </p:nvSpPr>
          <p:spPr>
            <a:xfrm>
              <a:off x="3038245" y="5571991"/>
              <a:ext cx="70702" cy="7315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1" name="Овал 40"/>
            <p:cNvSpPr/>
            <p:nvPr/>
          </p:nvSpPr>
          <p:spPr>
            <a:xfrm>
              <a:off x="3263640" y="5144542"/>
              <a:ext cx="73646" cy="699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2" name="Овал 41"/>
            <p:cNvSpPr/>
            <p:nvPr/>
          </p:nvSpPr>
          <p:spPr>
            <a:xfrm>
              <a:off x="3288757" y="5288089"/>
              <a:ext cx="70702" cy="699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3" name="Овал 42"/>
            <p:cNvSpPr/>
            <p:nvPr/>
          </p:nvSpPr>
          <p:spPr>
            <a:xfrm>
              <a:off x="3322785" y="5429196"/>
              <a:ext cx="70702" cy="731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4" name="Овал 43"/>
            <p:cNvSpPr/>
            <p:nvPr/>
          </p:nvSpPr>
          <p:spPr>
            <a:xfrm>
              <a:off x="3278802" y="5582657"/>
              <a:ext cx="73646" cy="731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45" name="Группа 47"/>
          <p:cNvGrpSpPr>
            <a:grpSpLocks/>
          </p:cNvGrpSpPr>
          <p:nvPr/>
        </p:nvGrpSpPr>
        <p:grpSpPr bwMode="auto">
          <a:xfrm rot="4965394">
            <a:off x="8589169" y="103982"/>
            <a:ext cx="306387" cy="450850"/>
            <a:chOff x="2857488" y="4883951"/>
            <a:chExt cx="571504" cy="903297"/>
          </a:xfrm>
        </p:grpSpPr>
        <p:sp>
          <p:nvSpPr>
            <p:cNvPr id="46" name="Овал 45"/>
            <p:cNvSpPr/>
            <p:nvPr/>
          </p:nvSpPr>
          <p:spPr>
            <a:xfrm>
              <a:off x="2981232" y="4990599"/>
              <a:ext cx="287234" cy="14312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7" name="Овал 46">
              <a:hlinkClick r:id="" action="ppaction://hlinkshowjump?jump=endshow"/>
            </p:cNvPr>
            <p:cNvSpPr/>
            <p:nvPr/>
          </p:nvSpPr>
          <p:spPr>
            <a:xfrm>
              <a:off x="2857488" y="5000636"/>
              <a:ext cx="571504" cy="785818"/>
            </a:xfrm>
            <a:prstGeom prst="ellipse">
              <a:avLst/>
            </a:prstGeom>
            <a:solidFill>
              <a:srgbClr val="A50021"/>
            </a:solidFill>
            <a:ln w="63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plastic">
              <a:bevelT w="26035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48" name="Прямая соединительная линия 47"/>
            <p:cNvCxnSpPr>
              <a:stCxn id="50" idx="0"/>
              <a:endCxn id="50" idx="4"/>
            </p:cNvCxnSpPr>
            <p:nvPr/>
          </p:nvCxnSpPr>
          <p:spPr>
            <a:xfrm rot="16200000" flipH="1">
              <a:off x="2733493" y="5452038"/>
              <a:ext cx="785615" cy="29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Овал 48"/>
            <p:cNvSpPr/>
            <p:nvPr/>
          </p:nvSpPr>
          <p:spPr>
            <a:xfrm>
              <a:off x="3045751" y="4905847"/>
              <a:ext cx="142136" cy="699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0" name="Овал 49"/>
            <p:cNvSpPr/>
            <p:nvPr/>
          </p:nvSpPr>
          <p:spPr>
            <a:xfrm>
              <a:off x="2986367" y="5178241"/>
              <a:ext cx="71068" cy="699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1" name="Овал 50"/>
            <p:cNvSpPr/>
            <p:nvPr/>
          </p:nvSpPr>
          <p:spPr>
            <a:xfrm>
              <a:off x="2904940" y="5311405"/>
              <a:ext cx="71068" cy="699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2" name="Овал 51"/>
            <p:cNvSpPr/>
            <p:nvPr/>
          </p:nvSpPr>
          <p:spPr>
            <a:xfrm>
              <a:off x="2906650" y="5471962"/>
              <a:ext cx="71068" cy="7315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3" name="Овал 52"/>
            <p:cNvSpPr/>
            <p:nvPr/>
          </p:nvSpPr>
          <p:spPr>
            <a:xfrm>
              <a:off x="2981285" y="5623225"/>
              <a:ext cx="71068" cy="7315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4" name="Овал 53"/>
            <p:cNvSpPr/>
            <p:nvPr/>
          </p:nvSpPr>
          <p:spPr>
            <a:xfrm>
              <a:off x="3182908" y="5156980"/>
              <a:ext cx="71068" cy="699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5" name="Овал 54"/>
            <p:cNvSpPr/>
            <p:nvPr/>
          </p:nvSpPr>
          <p:spPr>
            <a:xfrm>
              <a:off x="3266356" y="5309446"/>
              <a:ext cx="71068" cy="699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6" name="Овал 55"/>
            <p:cNvSpPr/>
            <p:nvPr/>
          </p:nvSpPr>
          <p:spPr>
            <a:xfrm>
              <a:off x="3266943" y="5479467"/>
              <a:ext cx="71068" cy="731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7" name="Овал 56"/>
            <p:cNvSpPr/>
            <p:nvPr/>
          </p:nvSpPr>
          <p:spPr>
            <a:xfrm>
              <a:off x="3189525" y="5629208"/>
              <a:ext cx="71068" cy="731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0552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7"/>
          <p:cNvGrpSpPr>
            <a:grpSpLocks/>
          </p:cNvGrpSpPr>
          <p:nvPr/>
        </p:nvGrpSpPr>
        <p:grpSpPr bwMode="auto">
          <a:xfrm>
            <a:off x="-90488" y="-26988"/>
            <a:ext cx="9299576" cy="8086726"/>
            <a:chOff x="-89897" y="0"/>
            <a:chExt cx="9298389" cy="8086773"/>
          </a:xfrm>
        </p:grpSpPr>
        <p:sp>
          <p:nvSpPr>
            <p:cNvPr id="6" name="Полилиния 5"/>
            <p:cNvSpPr/>
            <p:nvPr/>
          </p:nvSpPr>
          <p:spPr>
            <a:xfrm flipV="1">
              <a:off x="-36512" y="4592248"/>
              <a:ext cx="9245004" cy="2381122"/>
            </a:xfrm>
            <a:custGeom>
              <a:avLst/>
              <a:gdLst>
                <a:gd name="connsiteX0" fmla="*/ 0 w 9144000"/>
                <a:gd name="connsiteY0" fmla="*/ 1579418 h 2161309"/>
                <a:gd name="connsiteX1" fmla="*/ 10391 w 9144000"/>
                <a:gd name="connsiteY1" fmla="*/ 1194954 h 2161309"/>
                <a:gd name="connsiteX2" fmla="*/ 9144000 w 9144000"/>
                <a:gd name="connsiteY2" fmla="*/ 0 h 2161309"/>
                <a:gd name="connsiteX3" fmla="*/ 9133609 w 9144000"/>
                <a:gd name="connsiteY3" fmla="*/ 550718 h 2161309"/>
                <a:gd name="connsiteX4" fmla="*/ 3564082 w 9144000"/>
                <a:gd name="connsiteY4" fmla="*/ 2161309 h 2161309"/>
                <a:gd name="connsiteX5" fmla="*/ 0 w 9144000"/>
                <a:gd name="connsiteY5" fmla="*/ 1579418 h 2161309"/>
                <a:gd name="connsiteX0" fmla="*/ 0 w 9144000"/>
                <a:gd name="connsiteY0" fmla="*/ 1579418 h 2161309"/>
                <a:gd name="connsiteX1" fmla="*/ 10391 w 9144000"/>
                <a:gd name="connsiteY1" fmla="*/ 1194954 h 2161309"/>
                <a:gd name="connsiteX2" fmla="*/ 9144000 w 9144000"/>
                <a:gd name="connsiteY2" fmla="*/ 0 h 2161309"/>
                <a:gd name="connsiteX3" fmla="*/ 9133609 w 9144000"/>
                <a:gd name="connsiteY3" fmla="*/ 550718 h 2161309"/>
                <a:gd name="connsiteX4" fmla="*/ 3564082 w 9144000"/>
                <a:gd name="connsiteY4" fmla="*/ 2161309 h 2161309"/>
                <a:gd name="connsiteX5" fmla="*/ 0 w 9144000"/>
                <a:gd name="connsiteY5" fmla="*/ 1579418 h 2161309"/>
                <a:gd name="connsiteX0" fmla="*/ 0 w 9144000"/>
                <a:gd name="connsiteY0" fmla="*/ 1579418 h 2161845"/>
                <a:gd name="connsiteX1" fmla="*/ 10391 w 9144000"/>
                <a:gd name="connsiteY1" fmla="*/ 1194954 h 2161845"/>
                <a:gd name="connsiteX2" fmla="*/ 9144000 w 9144000"/>
                <a:gd name="connsiteY2" fmla="*/ 0 h 2161845"/>
                <a:gd name="connsiteX3" fmla="*/ 9133609 w 9144000"/>
                <a:gd name="connsiteY3" fmla="*/ 550718 h 2161845"/>
                <a:gd name="connsiteX4" fmla="*/ 3564082 w 9144000"/>
                <a:gd name="connsiteY4" fmla="*/ 2161309 h 2161845"/>
                <a:gd name="connsiteX5" fmla="*/ 0 w 9144000"/>
                <a:gd name="connsiteY5" fmla="*/ 1579418 h 2161845"/>
                <a:gd name="connsiteX0" fmla="*/ 0 w 9144000"/>
                <a:gd name="connsiteY0" fmla="*/ 1579418 h 2161845"/>
                <a:gd name="connsiteX1" fmla="*/ 10391 w 9144000"/>
                <a:gd name="connsiteY1" fmla="*/ 1194954 h 2161845"/>
                <a:gd name="connsiteX2" fmla="*/ 9144000 w 9144000"/>
                <a:gd name="connsiteY2" fmla="*/ 0 h 2161845"/>
                <a:gd name="connsiteX3" fmla="*/ 9133609 w 9144000"/>
                <a:gd name="connsiteY3" fmla="*/ 550718 h 2161845"/>
                <a:gd name="connsiteX4" fmla="*/ 3564082 w 9144000"/>
                <a:gd name="connsiteY4" fmla="*/ 2161309 h 2161845"/>
                <a:gd name="connsiteX5" fmla="*/ 0 w 9144000"/>
                <a:gd name="connsiteY5" fmla="*/ 1579418 h 2161845"/>
                <a:gd name="connsiteX0" fmla="*/ 0 w 9144000"/>
                <a:gd name="connsiteY0" fmla="*/ 1579418 h 2161845"/>
                <a:gd name="connsiteX1" fmla="*/ 10391 w 9144000"/>
                <a:gd name="connsiteY1" fmla="*/ 1194954 h 2161845"/>
                <a:gd name="connsiteX2" fmla="*/ 9144000 w 9144000"/>
                <a:gd name="connsiteY2" fmla="*/ 0 h 2161845"/>
                <a:gd name="connsiteX3" fmla="*/ 9133609 w 9144000"/>
                <a:gd name="connsiteY3" fmla="*/ 550718 h 2161845"/>
                <a:gd name="connsiteX4" fmla="*/ 3564082 w 9144000"/>
                <a:gd name="connsiteY4" fmla="*/ 2161309 h 2161845"/>
                <a:gd name="connsiteX5" fmla="*/ 0 w 9144000"/>
                <a:gd name="connsiteY5" fmla="*/ 1579418 h 2161845"/>
                <a:gd name="connsiteX0" fmla="*/ 0 w 9144000"/>
                <a:gd name="connsiteY0" fmla="*/ 1579418 h 2276079"/>
                <a:gd name="connsiteX1" fmla="*/ 10391 w 9144000"/>
                <a:gd name="connsiteY1" fmla="*/ 1194954 h 2276079"/>
                <a:gd name="connsiteX2" fmla="*/ 9144000 w 9144000"/>
                <a:gd name="connsiteY2" fmla="*/ 0 h 2276079"/>
                <a:gd name="connsiteX3" fmla="*/ 9133609 w 9144000"/>
                <a:gd name="connsiteY3" fmla="*/ 550718 h 2276079"/>
                <a:gd name="connsiteX4" fmla="*/ 3574473 w 9144000"/>
                <a:gd name="connsiteY4" fmla="*/ 2275609 h 2276079"/>
                <a:gd name="connsiteX5" fmla="*/ 0 w 9144000"/>
                <a:gd name="connsiteY5" fmla="*/ 1579418 h 2276079"/>
                <a:gd name="connsiteX0" fmla="*/ 0 w 9144000"/>
                <a:gd name="connsiteY0" fmla="*/ 1579418 h 2234538"/>
                <a:gd name="connsiteX1" fmla="*/ 10391 w 9144000"/>
                <a:gd name="connsiteY1" fmla="*/ 1194954 h 2234538"/>
                <a:gd name="connsiteX2" fmla="*/ 9144000 w 9144000"/>
                <a:gd name="connsiteY2" fmla="*/ 0 h 2234538"/>
                <a:gd name="connsiteX3" fmla="*/ 9133609 w 9144000"/>
                <a:gd name="connsiteY3" fmla="*/ 550718 h 2234538"/>
                <a:gd name="connsiteX4" fmla="*/ 3418609 w 9144000"/>
                <a:gd name="connsiteY4" fmla="*/ 2234046 h 2234538"/>
                <a:gd name="connsiteX5" fmla="*/ 0 w 9144000"/>
                <a:gd name="connsiteY5" fmla="*/ 1579418 h 223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0" h="2234538">
                  <a:moveTo>
                    <a:pt x="0" y="1579418"/>
                  </a:moveTo>
                  <a:lnTo>
                    <a:pt x="10391" y="1194954"/>
                  </a:lnTo>
                  <a:lnTo>
                    <a:pt x="9144000" y="0"/>
                  </a:lnTo>
                  <a:lnTo>
                    <a:pt x="9133609" y="550718"/>
                  </a:lnTo>
                  <a:cubicBezTo>
                    <a:pt x="6591300" y="651164"/>
                    <a:pt x="5534890" y="1998518"/>
                    <a:pt x="3418609" y="2234046"/>
                  </a:cubicBezTo>
                  <a:cubicBezTo>
                    <a:pt x="1929246" y="2258291"/>
                    <a:pt x="543790" y="1378528"/>
                    <a:pt x="0" y="157941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65100" dist="1270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4200000"/>
              </a:lightRig>
            </a:scene3d>
            <a:sp3d prstMaterial="metal">
              <a:bevelT w="234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 rot="15296644" flipV="1">
              <a:off x="2494221" y="1711164"/>
              <a:ext cx="3791491" cy="8959727"/>
            </a:xfrm>
            <a:custGeom>
              <a:avLst/>
              <a:gdLst>
                <a:gd name="connsiteX0" fmla="*/ 1101437 w 1101437"/>
                <a:gd name="connsiteY0" fmla="*/ 10391 h 6889173"/>
                <a:gd name="connsiteX1" fmla="*/ 1007918 w 1101437"/>
                <a:gd name="connsiteY1" fmla="*/ 0 h 6889173"/>
                <a:gd name="connsiteX2" fmla="*/ 0 w 1101437"/>
                <a:gd name="connsiteY2" fmla="*/ 5081155 h 6889173"/>
                <a:gd name="connsiteX3" fmla="*/ 613064 w 1101437"/>
                <a:gd name="connsiteY3" fmla="*/ 6889173 h 6889173"/>
                <a:gd name="connsiteX4" fmla="*/ 665018 w 1101437"/>
                <a:gd name="connsiteY4" fmla="*/ 6889173 h 6889173"/>
                <a:gd name="connsiteX5" fmla="*/ 467591 w 1101437"/>
                <a:gd name="connsiteY5" fmla="*/ 4073237 h 6889173"/>
                <a:gd name="connsiteX6" fmla="*/ 1101437 w 1101437"/>
                <a:gd name="connsiteY6" fmla="*/ 10391 h 6889173"/>
                <a:gd name="connsiteX0" fmla="*/ 1418094 w 1418094"/>
                <a:gd name="connsiteY0" fmla="*/ 10391 h 6889173"/>
                <a:gd name="connsiteX1" fmla="*/ 1324575 w 1418094"/>
                <a:gd name="connsiteY1" fmla="*/ 0 h 6889173"/>
                <a:gd name="connsiteX2" fmla="*/ 316657 w 1418094"/>
                <a:gd name="connsiteY2" fmla="*/ 5081155 h 6889173"/>
                <a:gd name="connsiteX3" fmla="*/ 929721 w 1418094"/>
                <a:gd name="connsiteY3" fmla="*/ 6889173 h 6889173"/>
                <a:gd name="connsiteX4" fmla="*/ 981675 w 1418094"/>
                <a:gd name="connsiteY4" fmla="*/ 6889173 h 6889173"/>
                <a:gd name="connsiteX5" fmla="*/ 784248 w 1418094"/>
                <a:gd name="connsiteY5" fmla="*/ 4073237 h 6889173"/>
                <a:gd name="connsiteX6" fmla="*/ 1418094 w 1418094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543718"/>
                <a:gd name="connsiteY0" fmla="*/ 10391 h 6889173"/>
                <a:gd name="connsiteX1" fmla="*/ 1450199 w 1543718"/>
                <a:gd name="connsiteY1" fmla="*/ 0 h 6889173"/>
                <a:gd name="connsiteX2" fmla="*/ 442281 w 1543718"/>
                <a:gd name="connsiteY2" fmla="*/ 5081155 h 6889173"/>
                <a:gd name="connsiteX3" fmla="*/ 1055345 w 1543718"/>
                <a:gd name="connsiteY3" fmla="*/ 6889173 h 6889173"/>
                <a:gd name="connsiteX4" fmla="*/ 1107299 w 1543718"/>
                <a:gd name="connsiteY4" fmla="*/ 6889173 h 6889173"/>
                <a:gd name="connsiteX5" fmla="*/ 909872 w 1543718"/>
                <a:gd name="connsiteY5" fmla="*/ 4073237 h 6889173"/>
                <a:gd name="connsiteX6" fmla="*/ 1543718 w 1543718"/>
                <a:gd name="connsiteY6" fmla="*/ 10391 h 6889173"/>
                <a:gd name="connsiteX0" fmla="*/ 1543718 w 1668296"/>
                <a:gd name="connsiteY0" fmla="*/ 10391 h 6889173"/>
                <a:gd name="connsiteX1" fmla="*/ 1450199 w 1668296"/>
                <a:gd name="connsiteY1" fmla="*/ 0 h 6889173"/>
                <a:gd name="connsiteX2" fmla="*/ 442281 w 1668296"/>
                <a:gd name="connsiteY2" fmla="*/ 5081155 h 6889173"/>
                <a:gd name="connsiteX3" fmla="*/ 1055345 w 1668296"/>
                <a:gd name="connsiteY3" fmla="*/ 6889173 h 6889173"/>
                <a:gd name="connsiteX4" fmla="*/ 1107299 w 1668296"/>
                <a:gd name="connsiteY4" fmla="*/ 6889173 h 6889173"/>
                <a:gd name="connsiteX5" fmla="*/ 909872 w 1668296"/>
                <a:gd name="connsiteY5" fmla="*/ 4073237 h 6889173"/>
                <a:gd name="connsiteX6" fmla="*/ 1543718 w 1668296"/>
                <a:gd name="connsiteY6" fmla="*/ 10391 h 6889173"/>
                <a:gd name="connsiteX0" fmla="*/ 1543718 w 1668296"/>
                <a:gd name="connsiteY0" fmla="*/ 10391 h 6889173"/>
                <a:gd name="connsiteX1" fmla="*/ 1450199 w 1668296"/>
                <a:gd name="connsiteY1" fmla="*/ 0 h 6889173"/>
                <a:gd name="connsiteX2" fmla="*/ 442281 w 1668296"/>
                <a:gd name="connsiteY2" fmla="*/ 5081155 h 6889173"/>
                <a:gd name="connsiteX3" fmla="*/ 1055345 w 1668296"/>
                <a:gd name="connsiteY3" fmla="*/ 6889173 h 6889173"/>
                <a:gd name="connsiteX4" fmla="*/ 1107299 w 1668296"/>
                <a:gd name="connsiteY4" fmla="*/ 6889173 h 6889173"/>
                <a:gd name="connsiteX5" fmla="*/ 909872 w 1668296"/>
                <a:gd name="connsiteY5" fmla="*/ 4073237 h 6889173"/>
                <a:gd name="connsiteX6" fmla="*/ 1543718 w 1668296"/>
                <a:gd name="connsiteY6" fmla="*/ 10391 h 6889173"/>
                <a:gd name="connsiteX0" fmla="*/ 1543718 w 1668296"/>
                <a:gd name="connsiteY0" fmla="*/ 10391 h 6889173"/>
                <a:gd name="connsiteX1" fmla="*/ 1450199 w 1668296"/>
                <a:gd name="connsiteY1" fmla="*/ 0 h 6889173"/>
                <a:gd name="connsiteX2" fmla="*/ 442281 w 1668296"/>
                <a:gd name="connsiteY2" fmla="*/ 5081155 h 6889173"/>
                <a:gd name="connsiteX3" fmla="*/ 1055345 w 1668296"/>
                <a:gd name="connsiteY3" fmla="*/ 6889173 h 6889173"/>
                <a:gd name="connsiteX4" fmla="*/ 1107299 w 1668296"/>
                <a:gd name="connsiteY4" fmla="*/ 6889173 h 6889173"/>
                <a:gd name="connsiteX5" fmla="*/ 909872 w 1668296"/>
                <a:gd name="connsiteY5" fmla="*/ 4073237 h 6889173"/>
                <a:gd name="connsiteX6" fmla="*/ 1543718 w 1668296"/>
                <a:gd name="connsiteY6" fmla="*/ 10391 h 6889173"/>
                <a:gd name="connsiteX0" fmla="*/ 3526525 w 3651103"/>
                <a:gd name="connsiteY0" fmla="*/ 415545 h 7294327"/>
                <a:gd name="connsiteX1" fmla="*/ 317711 w 3651103"/>
                <a:gd name="connsiteY1" fmla="*/ 0 h 7294327"/>
                <a:gd name="connsiteX2" fmla="*/ 2425088 w 3651103"/>
                <a:gd name="connsiteY2" fmla="*/ 5486309 h 7294327"/>
                <a:gd name="connsiteX3" fmla="*/ 3038152 w 3651103"/>
                <a:gd name="connsiteY3" fmla="*/ 7294327 h 7294327"/>
                <a:gd name="connsiteX4" fmla="*/ 3090106 w 3651103"/>
                <a:gd name="connsiteY4" fmla="*/ 7294327 h 7294327"/>
                <a:gd name="connsiteX5" fmla="*/ 2892679 w 3651103"/>
                <a:gd name="connsiteY5" fmla="*/ 4478391 h 7294327"/>
                <a:gd name="connsiteX6" fmla="*/ 3526525 w 3651103"/>
                <a:gd name="connsiteY6" fmla="*/ 415545 h 7294327"/>
                <a:gd name="connsiteX0" fmla="*/ 445914 w 3651103"/>
                <a:gd name="connsiteY0" fmla="*/ 0 h 7347603"/>
                <a:gd name="connsiteX1" fmla="*/ 317711 w 3651103"/>
                <a:gd name="connsiteY1" fmla="*/ 53276 h 7347603"/>
                <a:gd name="connsiteX2" fmla="*/ 2425088 w 3651103"/>
                <a:gd name="connsiteY2" fmla="*/ 5539585 h 7347603"/>
                <a:gd name="connsiteX3" fmla="*/ 3038152 w 3651103"/>
                <a:gd name="connsiteY3" fmla="*/ 7347603 h 7347603"/>
                <a:gd name="connsiteX4" fmla="*/ 3090106 w 3651103"/>
                <a:gd name="connsiteY4" fmla="*/ 7347603 h 7347603"/>
                <a:gd name="connsiteX5" fmla="*/ 2892679 w 3651103"/>
                <a:gd name="connsiteY5" fmla="*/ 4531667 h 7347603"/>
                <a:gd name="connsiteX6" fmla="*/ 445914 w 3651103"/>
                <a:gd name="connsiteY6" fmla="*/ 0 h 7347603"/>
                <a:gd name="connsiteX0" fmla="*/ 445914 w 3651103"/>
                <a:gd name="connsiteY0" fmla="*/ 0 h 8896913"/>
                <a:gd name="connsiteX1" fmla="*/ 317711 w 3651103"/>
                <a:gd name="connsiteY1" fmla="*/ 53276 h 8896913"/>
                <a:gd name="connsiteX2" fmla="*/ 2425088 w 3651103"/>
                <a:gd name="connsiteY2" fmla="*/ 5539585 h 8896913"/>
                <a:gd name="connsiteX3" fmla="*/ 2546947 w 3651103"/>
                <a:gd name="connsiteY3" fmla="*/ 8896913 h 8896913"/>
                <a:gd name="connsiteX4" fmla="*/ 3090106 w 3651103"/>
                <a:gd name="connsiteY4" fmla="*/ 7347603 h 8896913"/>
                <a:gd name="connsiteX5" fmla="*/ 2892679 w 3651103"/>
                <a:gd name="connsiteY5" fmla="*/ 4531667 h 8896913"/>
                <a:gd name="connsiteX6" fmla="*/ 445914 w 3651103"/>
                <a:gd name="connsiteY6" fmla="*/ 0 h 8896913"/>
                <a:gd name="connsiteX0" fmla="*/ 445914 w 4168321"/>
                <a:gd name="connsiteY0" fmla="*/ 0 h 8896913"/>
                <a:gd name="connsiteX1" fmla="*/ 317711 w 4168321"/>
                <a:gd name="connsiteY1" fmla="*/ 53276 h 8896913"/>
                <a:gd name="connsiteX2" fmla="*/ 2425088 w 4168321"/>
                <a:gd name="connsiteY2" fmla="*/ 5539585 h 8896913"/>
                <a:gd name="connsiteX3" fmla="*/ 2546947 w 4168321"/>
                <a:gd name="connsiteY3" fmla="*/ 8896913 h 8896913"/>
                <a:gd name="connsiteX4" fmla="*/ 3853382 w 4168321"/>
                <a:gd name="connsiteY4" fmla="*/ 8507821 h 8896913"/>
                <a:gd name="connsiteX5" fmla="*/ 2892679 w 4168321"/>
                <a:gd name="connsiteY5" fmla="*/ 4531667 h 8896913"/>
                <a:gd name="connsiteX6" fmla="*/ 445914 w 4168321"/>
                <a:gd name="connsiteY6" fmla="*/ 0 h 8896913"/>
                <a:gd name="connsiteX0" fmla="*/ 509951 w 4232358"/>
                <a:gd name="connsiteY0" fmla="*/ 0 h 8896913"/>
                <a:gd name="connsiteX1" fmla="*/ 381748 w 4232358"/>
                <a:gd name="connsiteY1" fmla="*/ 53276 h 8896913"/>
                <a:gd name="connsiteX2" fmla="*/ 1946105 w 4232358"/>
                <a:gd name="connsiteY2" fmla="*/ 5285145 h 8896913"/>
                <a:gd name="connsiteX3" fmla="*/ 2610984 w 4232358"/>
                <a:gd name="connsiteY3" fmla="*/ 8896913 h 8896913"/>
                <a:gd name="connsiteX4" fmla="*/ 3917419 w 4232358"/>
                <a:gd name="connsiteY4" fmla="*/ 8507821 h 8896913"/>
                <a:gd name="connsiteX5" fmla="*/ 2956716 w 4232358"/>
                <a:gd name="connsiteY5" fmla="*/ 4531667 h 8896913"/>
                <a:gd name="connsiteX6" fmla="*/ 509951 w 4232358"/>
                <a:gd name="connsiteY6" fmla="*/ 0 h 8896913"/>
                <a:gd name="connsiteX0" fmla="*/ 192745 w 3915152"/>
                <a:gd name="connsiteY0" fmla="*/ 0 h 8896913"/>
                <a:gd name="connsiteX1" fmla="*/ 64542 w 3915152"/>
                <a:gd name="connsiteY1" fmla="*/ 53276 h 8896913"/>
                <a:gd name="connsiteX2" fmla="*/ 2293778 w 3915152"/>
                <a:gd name="connsiteY2" fmla="*/ 8896913 h 8896913"/>
                <a:gd name="connsiteX3" fmla="*/ 3600213 w 3915152"/>
                <a:gd name="connsiteY3" fmla="*/ 8507821 h 8896913"/>
                <a:gd name="connsiteX4" fmla="*/ 2639510 w 3915152"/>
                <a:gd name="connsiteY4" fmla="*/ 4531667 h 8896913"/>
                <a:gd name="connsiteX5" fmla="*/ 192745 w 3915152"/>
                <a:gd name="connsiteY5" fmla="*/ 0 h 8896913"/>
                <a:gd name="connsiteX0" fmla="*/ 128203 w 3850610"/>
                <a:gd name="connsiteY0" fmla="*/ 0 h 8896913"/>
                <a:gd name="connsiteX1" fmla="*/ 0 w 3850610"/>
                <a:gd name="connsiteY1" fmla="*/ 53276 h 8896913"/>
                <a:gd name="connsiteX2" fmla="*/ 2229236 w 3850610"/>
                <a:gd name="connsiteY2" fmla="*/ 8896913 h 8896913"/>
                <a:gd name="connsiteX3" fmla="*/ 3535671 w 3850610"/>
                <a:gd name="connsiteY3" fmla="*/ 8507821 h 8896913"/>
                <a:gd name="connsiteX4" fmla="*/ 2574968 w 3850610"/>
                <a:gd name="connsiteY4" fmla="*/ 4531667 h 8896913"/>
                <a:gd name="connsiteX5" fmla="*/ 128203 w 3850610"/>
                <a:gd name="connsiteY5" fmla="*/ 0 h 8896913"/>
                <a:gd name="connsiteX0" fmla="*/ 128203 w 3862195"/>
                <a:gd name="connsiteY0" fmla="*/ 0 h 8896913"/>
                <a:gd name="connsiteX1" fmla="*/ 0 w 3862195"/>
                <a:gd name="connsiteY1" fmla="*/ 53276 h 8896913"/>
                <a:gd name="connsiteX2" fmla="*/ 2229236 w 3862195"/>
                <a:gd name="connsiteY2" fmla="*/ 8896913 h 8896913"/>
                <a:gd name="connsiteX3" fmla="*/ 3535671 w 3862195"/>
                <a:gd name="connsiteY3" fmla="*/ 8507821 h 8896913"/>
                <a:gd name="connsiteX4" fmla="*/ 2629859 w 3862195"/>
                <a:gd name="connsiteY4" fmla="*/ 3827397 h 8896913"/>
                <a:gd name="connsiteX5" fmla="*/ 128203 w 3862195"/>
                <a:gd name="connsiteY5" fmla="*/ 0 h 8896913"/>
                <a:gd name="connsiteX0" fmla="*/ 128203 w 3862195"/>
                <a:gd name="connsiteY0" fmla="*/ 0 h 8896913"/>
                <a:gd name="connsiteX1" fmla="*/ 0 w 3862195"/>
                <a:gd name="connsiteY1" fmla="*/ 53276 h 8896913"/>
                <a:gd name="connsiteX2" fmla="*/ 2229236 w 3862195"/>
                <a:gd name="connsiteY2" fmla="*/ 8896913 h 8896913"/>
                <a:gd name="connsiteX3" fmla="*/ 3535671 w 3862195"/>
                <a:gd name="connsiteY3" fmla="*/ 8507821 h 8896913"/>
                <a:gd name="connsiteX4" fmla="*/ 2629859 w 3862195"/>
                <a:gd name="connsiteY4" fmla="*/ 3827397 h 8896913"/>
                <a:gd name="connsiteX5" fmla="*/ 128203 w 3862195"/>
                <a:gd name="connsiteY5" fmla="*/ 0 h 8896913"/>
                <a:gd name="connsiteX0" fmla="*/ 128203 w 3862195"/>
                <a:gd name="connsiteY0" fmla="*/ 0 h 8896913"/>
                <a:gd name="connsiteX1" fmla="*/ 0 w 3862195"/>
                <a:gd name="connsiteY1" fmla="*/ 53276 h 8896913"/>
                <a:gd name="connsiteX2" fmla="*/ 2229236 w 3862195"/>
                <a:gd name="connsiteY2" fmla="*/ 8896913 h 8896913"/>
                <a:gd name="connsiteX3" fmla="*/ 3535671 w 3862195"/>
                <a:gd name="connsiteY3" fmla="*/ 8507821 h 8896913"/>
                <a:gd name="connsiteX4" fmla="*/ 2629859 w 3862195"/>
                <a:gd name="connsiteY4" fmla="*/ 3827397 h 8896913"/>
                <a:gd name="connsiteX5" fmla="*/ 128203 w 3862195"/>
                <a:gd name="connsiteY5" fmla="*/ 0 h 8896913"/>
                <a:gd name="connsiteX0" fmla="*/ 128203 w 3535671"/>
                <a:gd name="connsiteY0" fmla="*/ 0 h 8896913"/>
                <a:gd name="connsiteX1" fmla="*/ 0 w 3535671"/>
                <a:gd name="connsiteY1" fmla="*/ 53276 h 8896913"/>
                <a:gd name="connsiteX2" fmla="*/ 2229236 w 3535671"/>
                <a:gd name="connsiteY2" fmla="*/ 8896913 h 8896913"/>
                <a:gd name="connsiteX3" fmla="*/ 3535671 w 3535671"/>
                <a:gd name="connsiteY3" fmla="*/ 8507821 h 8896913"/>
                <a:gd name="connsiteX4" fmla="*/ 2629859 w 3535671"/>
                <a:gd name="connsiteY4" fmla="*/ 3827397 h 8896913"/>
                <a:gd name="connsiteX5" fmla="*/ 128203 w 3535671"/>
                <a:gd name="connsiteY5" fmla="*/ 0 h 8896913"/>
                <a:gd name="connsiteX0" fmla="*/ 128203 w 3535671"/>
                <a:gd name="connsiteY0" fmla="*/ 0 h 8896913"/>
                <a:gd name="connsiteX1" fmla="*/ 0 w 3535671"/>
                <a:gd name="connsiteY1" fmla="*/ 53276 h 8896913"/>
                <a:gd name="connsiteX2" fmla="*/ 2229236 w 3535671"/>
                <a:gd name="connsiteY2" fmla="*/ 8896913 h 8896913"/>
                <a:gd name="connsiteX3" fmla="*/ 3535671 w 3535671"/>
                <a:gd name="connsiteY3" fmla="*/ 8507821 h 8896913"/>
                <a:gd name="connsiteX4" fmla="*/ 2629859 w 3535671"/>
                <a:gd name="connsiteY4" fmla="*/ 3827397 h 8896913"/>
                <a:gd name="connsiteX5" fmla="*/ 128203 w 3535671"/>
                <a:gd name="connsiteY5" fmla="*/ 0 h 8896913"/>
                <a:gd name="connsiteX0" fmla="*/ 128203 w 3535671"/>
                <a:gd name="connsiteY0" fmla="*/ 0 h 8896913"/>
                <a:gd name="connsiteX1" fmla="*/ 0 w 3535671"/>
                <a:gd name="connsiteY1" fmla="*/ 53276 h 8896913"/>
                <a:gd name="connsiteX2" fmla="*/ 2229236 w 3535671"/>
                <a:gd name="connsiteY2" fmla="*/ 8896913 h 8896913"/>
                <a:gd name="connsiteX3" fmla="*/ 3535671 w 3535671"/>
                <a:gd name="connsiteY3" fmla="*/ 8507821 h 8896913"/>
                <a:gd name="connsiteX4" fmla="*/ 2629859 w 3535671"/>
                <a:gd name="connsiteY4" fmla="*/ 3827397 h 8896913"/>
                <a:gd name="connsiteX5" fmla="*/ 128203 w 3535671"/>
                <a:gd name="connsiteY5" fmla="*/ 0 h 8896913"/>
                <a:gd name="connsiteX0" fmla="*/ 164332 w 3571800"/>
                <a:gd name="connsiteY0" fmla="*/ 0 h 8896913"/>
                <a:gd name="connsiteX1" fmla="*/ 0 w 3571800"/>
                <a:gd name="connsiteY1" fmla="*/ 31271 h 8896913"/>
                <a:gd name="connsiteX2" fmla="*/ 2265365 w 3571800"/>
                <a:gd name="connsiteY2" fmla="*/ 8896913 h 8896913"/>
                <a:gd name="connsiteX3" fmla="*/ 3571800 w 3571800"/>
                <a:gd name="connsiteY3" fmla="*/ 8507821 h 8896913"/>
                <a:gd name="connsiteX4" fmla="*/ 2665988 w 3571800"/>
                <a:gd name="connsiteY4" fmla="*/ 3827397 h 8896913"/>
                <a:gd name="connsiteX5" fmla="*/ 164332 w 3571800"/>
                <a:gd name="connsiteY5" fmla="*/ 0 h 8896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71800" h="8896913">
                  <a:moveTo>
                    <a:pt x="164332" y="0"/>
                  </a:moveTo>
                  <a:lnTo>
                    <a:pt x="0" y="31271"/>
                  </a:lnTo>
                  <a:cubicBezTo>
                    <a:pt x="350172" y="1514090"/>
                    <a:pt x="1676087" y="7487822"/>
                    <a:pt x="2265365" y="8896913"/>
                  </a:cubicBezTo>
                  <a:lnTo>
                    <a:pt x="3571800" y="8507821"/>
                  </a:lnTo>
                  <a:cubicBezTo>
                    <a:pt x="3036553" y="6682818"/>
                    <a:pt x="4168320" y="6104029"/>
                    <a:pt x="2665988" y="3827397"/>
                  </a:cubicBezTo>
                  <a:cubicBezTo>
                    <a:pt x="1652017" y="2416566"/>
                    <a:pt x="447622" y="1672663"/>
                    <a:pt x="164332" y="0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>
                <a:rot lat="0" lon="0" rev="7200000"/>
              </a:lightRig>
            </a:scene3d>
            <a:sp3d prstMaterial="metal">
              <a:bevelT w="2349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grpSp>
          <p:nvGrpSpPr>
            <p:cNvPr id="8" name="Группа 10"/>
            <p:cNvGrpSpPr/>
            <p:nvPr/>
          </p:nvGrpSpPr>
          <p:grpSpPr>
            <a:xfrm flipH="1">
              <a:off x="5256810" y="2236468"/>
              <a:ext cx="3590585" cy="5620207"/>
              <a:chOff x="185390" y="3243716"/>
              <a:chExt cx="3590585" cy="5620207"/>
            </a:xfrm>
            <a:effectLst>
              <a:outerShdw blurRad="241300" dist="1270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2" name="Группа 14"/>
              <p:cNvGrpSpPr/>
              <p:nvPr/>
            </p:nvGrpSpPr>
            <p:grpSpPr>
              <a:xfrm rot="730301">
                <a:off x="185390" y="3243716"/>
                <a:ext cx="2537603" cy="1800200"/>
                <a:chOff x="1242309" y="3933056"/>
                <a:chExt cx="3179905" cy="2425676"/>
              </a:xfrm>
            </p:grpSpPr>
            <p:sp>
              <p:nvSpPr>
                <p:cNvPr id="17" name="Полилиния 16"/>
                <p:cNvSpPr/>
                <p:nvPr/>
              </p:nvSpPr>
              <p:spPr>
                <a:xfrm flipH="1">
                  <a:off x="1242309" y="3933056"/>
                  <a:ext cx="3179905" cy="242567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3" fmla="*/ 0 w 1009650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258839 w 1268489"/>
                    <a:gd name="connsiteY0" fmla="*/ 870320 h 870320"/>
                    <a:gd name="connsiteX1" fmla="*/ 1268489 w 1268489"/>
                    <a:gd name="connsiteY1" fmla="*/ 298820 h 870320"/>
                    <a:gd name="connsiteX2" fmla="*/ 468389 w 1268489"/>
                    <a:gd name="connsiteY2" fmla="*/ 13070 h 870320"/>
                    <a:gd name="connsiteX3" fmla="*/ 258839 w 1268489"/>
                    <a:gd name="connsiteY3" fmla="*/ 870320 h 870320"/>
                    <a:gd name="connsiteX0" fmla="*/ 258839 w 2197403"/>
                    <a:gd name="connsiteY0" fmla="*/ 2197100 h 2197100"/>
                    <a:gd name="connsiteX1" fmla="*/ 2197403 w 2197403"/>
                    <a:gd name="connsiteY1" fmla="*/ 0 h 2197100"/>
                    <a:gd name="connsiteX2" fmla="*/ 468389 w 2197403"/>
                    <a:gd name="connsiteY2" fmla="*/ 1339850 h 2197100"/>
                    <a:gd name="connsiteX3" fmla="*/ 258839 w 219740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42621 w 2481185"/>
                    <a:gd name="connsiteY0" fmla="*/ 2197100 h 2197100"/>
                    <a:gd name="connsiteX1" fmla="*/ 2481185 w 2481185"/>
                    <a:gd name="connsiteY1" fmla="*/ 0 h 2197100"/>
                    <a:gd name="connsiteX2" fmla="*/ 244171 w 2481185"/>
                    <a:gd name="connsiteY2" fmla="*/ 381907 h 2197100"/>
                    <a:gd name="connsiteX3" fmla="*/ 542621 w 2481185"/>
                    <a:gd name="connsiteY3" fmla="*/ 2197100 h 2197100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849722 w 3049543"/>
                    <a:gd name="connsiteY0" fmla="*/ 2087856 h 2087856"/>
                    <a:gd name="connsiteX1" fmla="*/ 3049543 w 3049543"/>
                    <a:gd name="connsiteY1" fmla="*/ 93956 h 2087856"/>
                    <a:gd name="connsiteX2" fmla="*/ 159386 w 3049543"/>
                    <a:gd name="connsiteY2" fmla="*/ 214606 h 2087856"/>
                    <a:gd name="connsiteX3" fmla="*/ 849722 w 3049543"/>
                    <a:gd name="connsiteY3" fmla="*/ 2087856 h 2087856"/>
                    <a:gd name="connsiteX0" fmla="*/ 849722 w 3049543"/>
                    <a:gd name="connsiteY0" fmla="*/ 2222476 h 2222476"/>
                    <a:gd name="connsiteX1" fmla="*/ 3049543 w 3049543"/>
                    <a:gd name="connsiteY1" fmla="*/ 228576 h 2222476"/>
                    <a:gd name="connsiteX2" fmla="*/ 159386 w 3049543"/>
                    <a:gd name="connsiteY2" fmla="*/ 349226 h 2222476"/>
                    <a:gd name="connsiteX3" fmla="*/ 849722 w 3049543"/>
                    <a:gd name="connsiteY3" fmla="*/ 2222476 h 22224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79905" h="2425676">
                      <a:moveTo>
                        <a:pt x="457570" y="2425676"/>
                      </a:moveTo>
                      <a:cubicBezTo>
                        <a:pt x="723363" y="1917676"/>
                        <a:pt x="971012" y="985133"/>
                        <a:pt x="3179905" y="228576"/>
                      </a:cubicBezTo>
                      <a:cubicBezTo>
                        <a:pt x="2390691" y="-65037"/>
                        <a:pt x="890276" y="-126418"/>
                        <a:pt x="289748" y="349226"/>
                      </a:cubicBezTo>
                      <a:cubicBezTo>
                        <a:pt x="-171988" y="803704"/>
                        <a:pt x="-56780" y="1797026"/>
                        <a:pt x="457570" y="242567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" name="Полилиния 17"/>
                <p:cNvSpPr/>
                <p:nvPr/>
              </p:nvSpPr>
              <p:spPr>
                <a:xfrm flipH="1">
                  <a:off x="1242309" y="4034146"/>
                  <a:ext cx="2973173" cy="232458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3" fmla="*/ 0 w 1009650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258839 w 1268489"/>
                    <a:gd name="connsiteY0" fmla="*/ 870320 h 870320"/>
                    <a:gd name="connsiteX1" fmla="*/ 1268489 w 1268489"/>
                    <a:gd name="connsiteY1" fmla="*/ 298820 h 870320"/>
                    <a:gd name="connsiteX2" fmla="*/ 468389 w 1268489"/>
                    <a:gd name="connsiteY2" fmla="*/ 13070 h 870320"/>
                    <a:gd name="connsiteX3" fmla="*/ 258839 w 1268489"/>
                    <a:gd name="connsiteY3" fmla="*/ 870320 h 870320"/>
                    <a:gd name="connsiteX0" fmla="*/ 258839 w 2197403"/>
                    <a:gd name="connsiteY0" fmla="*/ 2197100 h 2197100"/>
                    <a:gd name="connsiteX1" fmla="*/ 2197403 w 2197403"/>
                    <a:gd name="connsiteY1" fmla="*/ 0 h 2197100"/>
                    <a:gd name="connsiteX2" fmla="*/ 468389 w 2197403"/>
                    <a:gd name="connsiteY2" fmla="*/ 1339850 h 2197100"/>
                    <a:gd name="connsiteX3" fmla="*/ 258839 w 219740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42621 w 2481185"/>
                    <a:gd name="connsiteY0" fmla="*/ 2197100 h 2197100"/>
                    <a:gd name="connsiteX1" fmla="*/ 2481185 w 2481185"/>
                    <a:gd name="connsiteY1" fmla="*/ 0 h 2197100"/>
                    <a:gd name="connsiteX2" fmla="*/ 244171 w 2481185"/>
                    <a:gd name="connsiteY2" fmla="*/ 381907 h 2197100"/>
                    <a:gd name="connsiteX3" fmla="*/ 542621 w 2481185"/>
                    <a:gd name="connsiteY3" fmla="*/ 2197100 h 2197100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849722 w 3049543"/>
                    <a:gd name="connsiteY0" fmla="*/ 2087856 h 2087856"/>
                    <a:gd name="connsiteX1" fmla="*/ 3049543 w 3049543"/>
                    <a:gd name="connsiteY1" fmla="*/ 93956 h 2087856"/>
                    <a:gd name="connsiteX2" fmla="*/ 159386 w 3049543"/>
                    <a:gd name="connsiteY2" fmla="*/ 214606 h 2087856"/>
                    <a:gd name="connsiteX3" fmla="*/ 849722 w 3049543"/>
                    <a:gd name="connsiteY3" fmla="*/ 2087856 h 2087856"/>
                    <a:gd name="connsiteX0" fmla="*/ 849722 w 3049543"/>
                    <a:gd name="connsiteY0" fmla="*/ 2222476 h 2222476"/>
                    <a:gd name="connsiteX1" fmla="*/ 3049543 w 3049543"/>
                    <a:gd name="connsiteY1" fmla="*/ 228576 h 2222476"/>
                    <a:gd name="connsiteX2" fmla="*/ 159386 w 3049543"/>
                    <a:gd name="connsiteY2" fmla="*/ 349226 h 2222476"/>
                    <a:gd name="connsiteX3" fmla="*/ 849722 w 3049543"/>
                    <a:gd name="connsiteY3" fmla="*/ 2222476 h 22224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73173" h="2324586">
                      <a:moveTo>
                        <a:pt x="250838" y="2324586"/>
                      </a:moveTo>
                      <a:cubicBezTo>
                        <a:pt x="-223597" y="1061844"/>
                        <a:pt x="764280" y="-146471"/>
                        <a:pt x="2973173" y="127486"/>
                      </a:cubicBezTo>
                      <a:cubicBezTo>
                        <a:pt x="2183959" y="-166127"/>
                        <a:pt x="1162516" y="77292"/>
                        <a:pt x="561988" y="552936"/>
                      </a:cubicBezTo>
                      <a:cubicBezTo>
                        <a:pt x="100252" y="1007414"/>
                        <a:pt x="-263512" y="1695936"/>
                        <a:pt x="250838" y="232458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3" name="Группа 15"/>
              <p:cNvGrpSpPr/>
              <p:nvPr/>
            </p:nvGrpSpPr>
            <p:grpSpPr>
              <a:xfrm rot="3587098" flipH="1">
                <a:off x="687085" y="5581915"/>
                <a:ext cx="2537603" cy="1800200"/>
                <a:chOff x="1242309" y="3933056"/>
                <a:chExt cx="3179905" cy="2425676"/>
              </a:xfrm>
            </p:grpSpPr>
            <p:sp>
              <p:nvSpPr>
                <p:cNvPr id="15" name="Полилиния 14"/>
                <p:cNvSpPr/>
                <p:nvPr/>
              </p:nvSpPr>
              <p:spPr>
                <a:xfrm flipH="1">
                  <a:off x="1242309" y="3933056"/>
                  <a:ext cx="3179905" cy="242567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3" fmla="*/ 0 w 1009650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258839 w 1268489"/>
                    <a:gd name="connsiteY0" fmla="*/ 870320 h 870320"/>
                    <a:gd name="connsiteX1" fmla="*/ 1268489 w 1268489"/>
                    <a:gd name="connsiteY1" fmla="*/ 298820 h 870320"/>
                    <a:gd name="connsiteX2" fmla="*/ 468389 w 1268489"/>
                    <a:gd name="connsiteY2" fmla="*/ 13070 h 870320"/>
                    <a:gd name="connsiteX3" fmla="*/ 258839 w 1268489"/>
                    <a:gd name="connsiteY3" fmla="*/ 870320 h 870320"/>
                    <a:gd name="connsiteX0" fmla="*/ 258839 w 2197403"/>
                    <a:gd name="connsiteY0" fmla="*/ 2197100 h 2197100"/>
                    <a:gd name="connsiteX1" fmla="*/ 2197403 w 2197403"/>
                    <a:gd name="connsiteY1" fmla="*/ 0 h 2197100"/>
                    <a:gd name="connsiteX2" fmla="*/ 468389 w 2197403"/>
                    <a:gd name="connsiteY2" fmla="*/ 1339850 h 2197100"/>
                    <a:gd name="connsiteX3" fmla="*/ 258839 w 219740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42621 w 2481185"/>
                    <a:gd name="connsiteY0" fmla="*/ 2197100 h 2197100"/>
                    <a:gd name="connsiteX1" fmla="*/ 2481185 w 2481185"/>
                    <a:gd name="connsiteY1" fmla="*/ 0 h 2197100"/>
                    <a:gd name="connsiteX2" fmla="*/ 244171 w 2481185"/>
                    <a:gd name="connsiteY2" fmla="*/ 381907 h 2197100"/>
                    <a:gd name="connsiteX3" fmla="*/ 542621 w 2481185"/>
                    <a:gd name="connsiteY3" fmla="*/ 2197100 h 2197100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849722 w 3049543"/>
                    <a:gd name="connsiteY0" fmla="*/ 2087856 h 2087856"/>
                    <a:gd name="connsiteX1" fmla="*/ 3049543 w 3049543"/>
                    <a:gd name="connsiteY1" fmla="*/ 93956 h 2087856"/>
                    <a:gd name="connsiteX2" fmla="*/ 159386 w 3049543"/>
                    <a:gd name="connsiteY2" fmla="*/ 214606 h 2087856"/>
                    <a:gd name="connsiteX3" fmla="*/ 849722 w 3049543"/>
                    <a:gd name="connsiteY3" fmla="*/ 2087856 h 2087856"/>
                    <a:gd name="connsiteX0" fmla="*/ 849722 w 3049543"/>
                    <a:gd name="connsiteY0" fmla="*/ 2222476 h 2222476"/>
                    <a:gd name="connsiteX1" fmla="*/ 3049543 w 3049543"/>
                    <a:gd name="connsiteY1" fmla="*/ 228576 h 2222476"/>
                    <a:gd name="connsiteX2" fmla="*/ 159386 w 3049543"/>
                    <a:gd name="connsiteY2" fmla="*/ 349226 h 2222476"/>
                    <a:gd name="connsiteX3" fmla="*/ 849722 w 3049543"/>
                    <a:gd name="connsiteY3" fmla="*/ 2222476 h 22224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79905" h="2425676">
                      <a:moveTo>
                        <a:pt x="457570" y="2425676"/>
                      </a:moveTo>
                      <a:cubicBezTo>
                        <a:pt x="723363" y="1917676"/>
                        <a:pt x="971012" y="985133"/>
                        <a:pt x="3179905" y="228576"/>
                      </a:cubicBezTo>
                      <a:cubicBezTo>
                        <a:pt x="2390691" y="-65037"/>
                        <a:pt x="890276" y="-126418"/>
                        <a:pt x="289748" y="349226"/>
                      </a:cubicBezTo>
                      <a:cubicBezTo>
                        <a:pt x="-171988" y="803704"/>
                        <a:pt x="-56780" y="1797026"/>
                        <a:pt x="457570" y="242567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" name="Полилиния 15"/>
                <p:cNvSpPr/>
                <p:nvPr/>
              </p:nvSpPr>
              <p:spPr>
                <a:xfrm flipH="1">
                  <a:off x="1242309" y="4034146"/>
                  <a:ext cx="2973173" cy="2324586"/>
                </a:xfrm>
                <a:custGeom>
                  <a:avLst/>
                  <a:gdLst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0" fmla="*/ 0 w 1009650"/>
                    <a:gd name="connsiteY0" fmla="*/ 857250 h 857250"/>
                    <a:gd name="connsiteX1" fmla="*/ 1009650 w 1009650"/>
                    <a:gd name="connsiteY1" fmla="*/ 285750 h 857250"/>
                    <a:gd name="connsiteX2" fmla="*/ 209550 w 1009650"/>
                    <a:gd name="connsiteY2" fmla="*/ 0 h 857250"/>
                    <a:gd name="connsiteX3" fmla="*/ 0 w 1009650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195726 w 1205376"/>
                    <a:gd name="connsiteY0" fmla="*/ 857250 h 857250"/>
                    <a:gd name="connsiteX1" fmla="*/ 1205376 w 1205376"/>
                    <a:gd name="connsiteY1" fmla="*/ 285750 h 857250"/>
                    <a:gd name="connsiteX2" fmla="*/ 405276 w 1205376"/>
                    <a:gd name="connsiteY2" fmla="*/ 0 h 857250"/>
                    <a:gd name="connsiteX3" fmla="*/ 195726 w 1205376"/>
                    <a:gd name="connsiteY3" fmla="*/ 857250 h 857250"/>
                    <a:gd name="connsiteX0" fmla="*/ 258839 w 1268489"/>
                    <a:gd name="connsiteY0" fmla="*/ 870320 h 870320"/>
                    <a:gd name="connsiteX1" fmla="*/ 1268489 w 1268489"/>
                    <a:gd name="connsiteY1" fmla="*/ 298820 h 870320"/>
                    <a:gd name="connsiteX2" fmla="*/ 468389 w 1268489"/>
                    <a:gd name="connsiteY2" fmla="*/ 13070 h 870320"/>
                    <a:gd name="connsiteX3" fmla="*/ 258839 w 1268489"/>
                    <a:gd name="connsiteY3" fmla="*/ 870320 h 870320"/>
                    <a:gd name="connsiteX0" fmla="*/ 258839 w 2197403"/>
                    <a:gd name="connsiteY0" fmla="*/ 2197100 h 2197100"/>
                    <a:gd name="connsiteX1" fmla="*/ 2197403 w 2197403"/>
                    <a:gd name="connsiteY1" fmla="*/ 0 h 2197100"/>
                    <a:gd name="connsiteX2" fmla="*/ 468389 w 2197403"/>
                    <a:gd name="connsiteY2" fmla="*/ 1339850 h 2197100"/>
                    <a:gd name="connsiteX3" fmla="*/ 258839 w 219740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04279 w 2442843"/>
                    <a:gd name="connsiteY0" fmla="*/ 2197100 h 2197100"/>
                    <a:gd name="connsiteX1" fmla="*/ 2442843 w 2442843"/>
                    <a:gd name="connsiteY1" fmla="*/ 0 h 2197100"/>
                    <a:gd name="connsiteX2" fmla="*/ 205829 w 2442843"/>
                    <a:gd name="connsiteY2" fmla="*/ 381907 h 2197100"/>
                    <a:gd name="connsiteX3" fmla="*/ 504279 w 2442843"/>
                    <a:gd name="connsiteY3" fmla="*/ 2197100 h 2197100"/>
                    <a:gd name="connsiteX0" fmla="*/ 542621 w 2481185"/>
                    <a:gd name="connsiteY0" fmla="*/ 2197100 h 2197100"/>
                    <a:gd name="connsiteX1" fmla="*/ 2481185 w 2481185"/>
                    <a:gd name="connsiteY1" fmla="*/ 0 h 2197100"/>
                    <a:gd name="connsiteX2" fmla="*/ 244171 w 2481185"/>
                    <a:gd name="connsiteY2" fmla="*/ 381907 h 2197100"/>
                    <a:gd name="connsiteX3" fmla="*/ 542621 w 2481185"/>
                    <a:gd name="connsiteY3" fmla="*/ 2197100 h 2197100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542621 w 2742442"/>
                    <a:gd name="connsiteY0" fmla="*/ 2047245 h 2047245"/>
                    <a:gd name="connsiteX1" fmla="*/ 2742442 w 2742442"/>
                    <a:gd name="connsiteY1" fmla="*/ 53345 h 2047245"/>
                    <a:gd name="connsiteX2" fmla="*/ 244171 w 2742442"/>
                    <a:gd name="connsiteY2" fmla="*/ 232052 h 2047245"/>
                    <a:gd name="connsiteX3" fmla="*/ 542621 w 2742442"/>
                    <a:gd name="connsiteY3" fmla="*/ 2047245 h 2047245"/>
                    <a:gd name="connsiteX0" fmla="*/ 849722 w 3049543"/>
                    <a:gd name="connsiteY0" fmla="*/ 2087856 h 2087856"/>
                    <a:gd name="connsiteX1" fmla="*/ 3049543 w 3049543"/>
                    <a:gd name="connsiteY1" fmla="*/ 93956 h 2087856"/>
                    <a:gd name="connsiteX2" fmla="*/ 159386 w 3049543"/>
                    <a:gd name="connsiteY2" fmla="*/ 214606 h 2087856"/>
                    <a:gd name="connsiteX3" fmla="*/ 849722 w 3049543"/>
                    <a:gd name="connsiteY3" fmla="*/ 2087856 h 2087856"/>
                    <a:gd name="connsiteX0" fmla="*/ 849722 w 3049543"/>
                    <a:gd name="connsiteY0" fmla="*/ 2222476 h 2222476"/>
                    <a:gd name="connsiteX1" fmla="*/ 3049543 w 3049543"/>
                    <a:gd name="connsiteY1" fmla="*/ 228576 h 2222476"/>
                    <a:gd name="connsiteX2" fmla="*/ 159386 w 3049543"/>
                    <a:gd name="connsiteY2" fmla="*/ 349226 h 2222476"/>
                    <a:gd name="connsiteX3" fmla="*/ 849722 w 3049543"/>
                    <a:gd name="connsiteY3" fmla="*/ 2222476 h 22224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457570 w 3179905"/>
                    <a:gd name="connsiteY0" fmla="*/ 2425676 h 2425676"/>
                    <a:gd name="connsiteX1" fmla="*/ 3179905 w 3179905"/>
                    <a:gd name="connsiteY1" fmla="*/ 228576 h 2425676"/>
                    <a:gd name="connsiteX2" fmla="*/ 289748 w 3179905"/>
                    <a:gd name="connsiteY2" fmla="*/ 349226 h 2425676"/>
                    <a:gd name="connsiteX3" fmla="*/ 457570 w 3179905"/>
                    <a:gd name="connsiteY3" fmla="*/ 2425676 h 242567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  <a:gd name="connsiteX0" fmla="*/ 250838 w 2973173"/>
                    <a:gd name="connsiteY0" fmla="*/ 2324586 h 2324586"/>
                    <a:gd name="connsiteX1" fmla="*/ 2973173 w 2973173"/>
                    <a:gd name="connsiteY1" fmla="*/ 127486 h 2324586"/>
                    <a:gd name="connsiteX2" fmla="*/ 561988 w 2973173"/>
                    <a:gd name="connsiteY2" fmla="*/ 552936 h 2324586"/>
                    <a:gd name="connsiteX3" fmla="*/ 250838 w 2973173"/>
                    <a:gd name="connsiteY3" fmla="*/ 2324586 h 2324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73173" h="2324586">
                      <a:moveTo>
                        <a:pt x="250838" y="2324586"/>
                      </a:moveTo>
                      <a:cubicBezTo>
                        <a:pt x="-223597" y="1061844"/>
                        <a:pt x="764280" y="-146471"/>
                        <a:pt x="2973173" y="127486"/>
                      </a:cubicBezTo>
                      <a:cubicBezTo>
                        <a:pt x="2183959" y="-166127"/>
                        <a:pt x="1162516" y="77292"/>
                        <a:pt x="561988" y="552936"/>
                      </a:cubicBezTo>
                      <a:cubicBezTo>
                        <a:pt x="100252" y="1007414"/>
                        <a:pt x="-263512" y="1695936"/>
                        <a:pt x="250838" y="2324586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>
                    <a:rot lat="0" lon="0" rev="3600000"/>
                  </a:lightRig>
                </a:scene3d>
                <a:sp3d prstMaterial="metal">
                  <a:bevelT w="23495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4" name="Полилиния 13"/>
              <p:cNvSpPr/>
              <p:nvPr/>
            </p:nvSpPr>
            <p:spPr>
              <a:xfrm rot="7992440" flipV="1">
                <a:off x="-100822" y="4987126"/>
                <a:ext cx="4907839" cy="2845755"/>
              </a:xfrm>
              <a:custGeom>
                <a:avLst/>
                <a:gdLst>
                  <a:gd name="connsiteX0" fmla="*/ 0 w 1009650"/>
                  <a:gd name="connsiteY0" fmla="*/ 857250 h 857250"/>
                  <a:gd name="connsiteX1" fmla="*/ 1009650 w 1009650"/>
                  <a:gd name="connsiteY1" fmla="*/ 285750 h 857250"/>
                  <a:gd name="connsiteX2" fmla="*/ 209550 w 1009650"/>
                  <a:gd name="connsiteY2" fmla="*/ 0 h 857250"/>
                  <a:gd name="connsiteX0" fmla="*/ 0 w 1009650"/>
                  <a:gd name="connsiteY0" fmla="*/ 857250 h 857250"/>
                  <a:gd name="connsiteX1" fmla="*/ 1009650 w 1009650"/>
                  <a:gd name="connsiteY1" fmla="*/ 285750 h 857250"/>
                  <a:gd name="connsiteX2" fmla="*/ 209550 w 1009650"/>
                  <a:gd name="connsiteY2" fmla="*/ 0 h 857250"/>
                  <a:gd name="connsiteX3" fmla="*/ 0 w 1009650"/>
                  <a:gd name="connsiteY3" fmla="*/ 857250 h 857250"/>
                  <a:gd name="connsiteX0" fmla="*/ 195726 w 1205376"/>
                  <a:gd name="connsiteY0" fmla="*/ 857250 h 857250"/>
                  <a:gd name="connsiteX1" fmla="*/ 1205376 w 1205376"/>
                  <a:gd name="connsiteY1" fmla="*/ 285750 h 857250"/>
                  <a:gd name="connsiteX2" fmla="*/ 405276 w 1205376"/>
                  <a:gd name="connsiteY2" fmla="*/ 0 h 857250"/>
                  <a:gd name="connsiteX3" fmla="*/ 195726 w 1205376"/>
                  <a:gd name="connsiteY3" fmla="*/ 857250 h 857250"/>
                  <a:gd name="connsiteX0" fmla="*/ 195726 w 1205376"/>
                  <a:gd name="connsiteY0" fmla="*/ 857250 h 857250"/>
                  <a:gd name="connsiteX1" fmla="*/ 1205376 w 1205376"/>
                  <a:gd name="connsiteY1" fmla="*/ 285750 h 857250"/>
                  <a:gd name="connsiteX2" fmla="*/ 405276 w 1205376"/>
                  <a:gd name="connsiteY2" fmla="*/ 0 h 857250"/>
                  <a:gd name="connsiteX3" fmla="*/ 195726 w 1205376"/>
                  <a:gd name="connsiteY3" fmla="*/ 857250 h 857250"/>
                  <a:gd name="connsiteX0" fmla="*/ 258839 w 1268489"/>
                  <a:gd name="connsiteY0" fmla="*/ 870320 h 870320"/>
                  <a:gd name="connsiteX1" fmla="*/ 1268489 w 1268489"/>
                  <a:gd name="connsiteY1" fmla="*/ 298820 h 870320"/>
                  <a:gd name="connsiteX2" fmla="*/ 468389 w 1268489"/>
                  <a:gd name="connsiteY2" fmla="*/ 13070 h 870320"/>
                  <a:gd name="connsiteX3" fmla="*/ 258839 w 1268489"/>
                  <a:gd name="connsiteY3" fmla="*/ 870320 h 870320"/>
                  <a:gd name="connsiteX0" fmla="*/ 258839 w 2197403"/>
                  <a:gd name="connsiteY0" fmla="*/ 2197100 h 2197100"/>
                  <a:gd name="connsiteX1" fmla="*/ 2197403 w 2197403"/>
                  <a:gd name="connsiteY1" fmla="*/ 0 h 2197100"/>
                  <a:gd name="connsiteX2" fmla="*/ 468389 w 2197403"/>
                  <a:gd name="connsiteY2" fmla="*/ 1339850 h 2197100"/>
                  <a:gd name="connsiteX3" fmla="*/ 258839 w 2197403"/>
                  <a:gd name="connsiteY3" fmla="*/ 2197100 h 2197100"/>
                  <a:gd name="connsiteX0" fmla="*/ 504279 w 2442843"/>
                  <a:gd name="connsiteY0" fmla="*/ 2197100 h 2197100"/>
                  <a:gd name="connsiteX1" fmla="*/ 2442843 w 2442843"/>
                  <a:gd name="connsiteY1" fmla="*/ 0 h 2197100"/>
                  <a:gd name="connsiteX2" fmla="*/ 205829 w 2442843"/>
                  <a:gd name="connsiteY2" fmla="*/ 381907 h 2197100"/>
                  <a:gd name="connsiteX3" fmla="*/ 504279 w 2442843"/>
                  <a:gd name="connsiteY3" fmla="*/ 2197100 h 2197100"/>
                  <a:gd name="connsiteX0" fmla="*/ 504279 w 2442843"/>
                  <a:gd name="connsiteY0" fmla="*/ 2197100 h 2197100"/>
                  <a:gd name="connsiteX1" fmla="*/ 2442843 w 2442843"/>
                  <a:gd name="connsiteY1" fmla="*/ 0 h 2197100"/>
                  <a:gd name="connsiteX2" fmla="*/ 205829 w 2442843"/>
                  <a:gd name="connsiteY2" fmla="*/ 381907 h 2197100"/>
                  <a:gd name="connsiteX3" fmla="*/ 504279 w 2442843"/>
                  <a:gd name="connsiteY3" fmla="*/ 2197100 h 2197100"/>
                  <a:gd name="connsiteX0" fmla="*/ 542621 w 2481185"/>
                  <a:gd name="connsiteY0" fmla="*/ 2197100 h 2197100"/>
                  <a:gd name="connsiteX1" fmla="*/ 2481185 w 2481185"/>
                  <a:gd name="connsiteY1" fmla="*/ 0 h 2197100"/>
                  <a:gd name="connsiteX2" fmla="*/ 244171 w 2481185"/>
                  <a:gd name="connsiteY2" fmla="*/ 381907 h 2197100"/>
                  <a:gd name="connsiteX3" fmla="*/ 542621 w 2481185"/>
                  <a:gd name="connsiteY3" fmla="*/ 2197100 h 2197100"/>
                  <a:gd name="connsiteX0" fmla="*/ 542621 w 2742442"/>
                  <a:gd name="connsiteY0" fmla="*/ 2047245 h 2047245"/>
                  <a:gd name="connsiteX1" fmla="*/ 2742442 w 2742442"/>
                  <a:gd name="connsiteY1" fmla="*/ 53345 h 2047245"/>
                  <a:gd name="connsiteX2" fmla="*/ 244171 w 2742442"/>
                  <a:gd name="connsiteY2" fmla="*/ 232052 h 2047245"/>
                  <a:gd name="connsiteX3" fmla="*/ 542621 w 2742442"/>
                  <a:gd name="connsiteY3" fmla="*/ 2047245 h 2047245"/>
                  <a:gd name="connsiteX0" fmla="*/ 542621 w 2742442"/>
                  <a:gd name="connsiteY0" fmla="*/ 2047245 h 2047245"/>
                  <a:gd name="connsiteX1" fmla="*/ 2742442 w 2742442"/>
                  <a:gd name="connsiteY1" fmla="*/ 53345 h 2047245"/>
                  <a:gd name="connsiteX2" fmla="*/ 244171 w 2742442"/>
                  <a:gd name="connsiteY2" fmla="*/ 232052 h 2047245"/>
                  <a:gd name="connsiteX3" fmla="*/ 542621 w 2742442"/>
                  <a:gd name="connsiteY3" fmla="*/ 2047245 h 2047245"/>
                  <a:gd name="connsiteX0" fmla="*/ 849722 w 3049543"/>
                  <a:gd name="connsiteY0" fmla="*/ 2087856 h 2087856"/>
                  <a:gd name="connsiteX1" fmla="*/ 3049543 w 3049543"/>
                  <a:gd name="connsiteY1" fmla="*/ 93956 h 2087856"/>
                  <a:gd name="connsiteX2" fmla="*/ 159386 w 3049543"/>
                  <a:gd name="connsiteY2" fmla="*/ 214606 h 2087856"/>
                  <a:gd name="connsiteX3" fmla="*/ 849722 w 3049543"/>
                  <a:gd name="connsiteY3" fmla="*/ 2087856 h 2087856"/>
                  <a:gd name="connsiteX0" fmla="*/ 849722 w 3049543"/>
                  <a:gd name="connsiteY0" fmla="*/ 2222476 h 2222476"/>
                  <a:gd name="connsiteX1" fmla="*/ 3049543 w 3049543"/>
                  <a:gd name="connsiteY1" fmla="*/ 228576 h 2222476"/>
                  <a:gd name="connsiteX2" fmla="*/ 159386 w 3049543"/>
                  <a:gd name="connsiteY2" fmla="*/ 349226 h 2222476"/>
                  <a:gd name="connsiteX3" fmla="*/ 849722 w 3049543"/>
                  <a:gd name="connsiteY3" fmla="*/ 2222476 h 2222476"/>
                  <a:gd name="connsiteX0" fmla="*/ 457570 w 3179905"/>
                  <a:gd name="connsiteY0" fmla="*/ 2425676 h 2425676"/>
                  <a:gd name="connsiteX1" fmla="*/ 3179905 w 3179905"/>
                  <a:gd name="connsiteY1" fmla="*/ 228576 h 2425676"/>
                  <a:gd name="connsiteX2" fmla="*/ 289748 w 3179905"/>
                  <a:gd name="connsiteY2" fmla="*/ 349226 h 2425676"/>
                  <a:gd name="connsiteX3" fmla="*/ 457570 w 3179905"/>
                  <a:gd name="connsiteY3" fmla="*/ 2425676 h 2425676"/>
                  <a:gd name="connsiteX0" fmla="*/ 457570 w 3179905"/>
                  <a:gd name="connsiteY0" fmla="*/ 2425676 h 2425676"/>
                  <a:gd name="connsiteX1" fmla="*/ 3179905 w 3179905"/>
                  <a:gd name="connsiteY1" fmla="*/ 228576 h 2425676"/>
                  <a:gd name="connsiteX2" fmla="*/ 289748 w 3179905"/>
                  <a:gd name="connsiteY2" fmla="*/ 349226 h 2425676"/>
                  <a:gd name="connsiteX3" fmla="*/ 457570 w 3179905"/>
                  <a:gd name="connsiteY3" fmla="*/ 2425676 h 2425676"/>
                  <a:gd name="connsiteX0" fmla="*/ 250838 w 2973173"/>
                  <a:gd name="connsiteY0" fmla="*/ 2324586 h 2324586"/>
                  <a:gd name="connsiteX1" fmla="*/ 2973173 w 2973173"/>
                  <a:gd name="connsiteY1" fmla="*/ 127486 h 2324586"/>
                  <a:gd name="connsiteX2" fmla="*/ 561988 w 2973173"/>
                  <a:gd name="connsiteY2" fmla="*/ 552936 h 2324586"/>
                  <a:gd name="connsiteX3" fmla="*/ 250838 w 2973173"/>
                  <a:gd name="connsiteY3" fmla="*/ 2324586 h 2324586"/>
                  <a:gd name="connsiteX0" fmla="*/ 250838 w 2973173"/>
                  <a:gd name="connsiteY0" fmla="*/ 2324586 h 2324586"/>
                  <a:gd name="connsiteX1" fmla="*/ 2973173 w 2973173"/>
                  <a:gd name="connsiteY1" fmla="*/ 127486 h 2324586"/>
                  <a:gd name="connsiteX2" fmla="*/ 561988 w 2973173"/>
                  <a:gd name="connsiteY2" fmla="*/ 552936 h 2324586"/>
                  <a:gd name="connsiteX3" fmla="*/ 250838 w 2973173"/>
                  <a:gd name="connsiteY3" fmla="*/ 2324586 h 2324586"/>
                  <a:gd name="connsiteX0" fmla="*/ 250838 w 2973173"/>
                  <a:gd name="connsiteY0" fmla="*/ 2324586 h 2324586"/>
                  <a:gd name="connsiteX1" fmla="*/ 2973173 w 2973173"/>
                  <a:gd name="connsiteY1" fmla="*/ 127486 h 2324586"/>
                  <a:gd name="connsiteX2" fmla="*/ 561988 w 2973173"/>
                  <a:gd name="connsiteY2" fmla="*/ 552936 h 2324586"/>
                  <a:gd name="connsiteX3" fmla="*/ 250838 w 2973173"/>
                  <a:gd name="connsiteY3" fmla="*/ 2324586 h 2324586"/>
                  <a:gd name="connsiteX0" fmla="*/ 250838 w 2973173"/>
                  <a:gd name="connsiteY0" fmla="*/ 2324586 h 2324586"/>
                  <a:gd name="connsiteX1" fmla="*/ 2973173 w 2973173"/>
                  <a:gd name="connsiteY1" fmla="*/ 127486 h 2324586"/>
                  <a:gd name="connsiteX2" fmla="*/ 561988 w 2973173"/>
                  <a:gd name="connsiteY2" fmla="*/ 552936 h 2324586"/>
                  <a:gd name="connsiteX3" fmla="*/ 250838 w 2973173"/>
                  <a:gd name="connsiteY3" fmla="*/ 2324586 h 2324586"/>
                  <a:gd name="connsiteX0" fmla="*/ 250838 w 2973173"/>
                  <a:gd name="connsiteY0" fmla="*/ 2324586 h 2324586"/>
                  <a:gd name="connsiteX1" fmla="*/ 2973173 w 2973173"/>
                  <a:gd name="connsiteY1" fmla="*/ 127486 h 2324586"/>
                  <a:gd name="connsiteX2" fmla="*/ 561988 w 2973173"/>
                  <a:gd name="connsiteY2" fmla="*/ 552936 h 2324586"/>
                  <a:gd name="connsiteX3" fmla="*/ 250838 w 2973173"/>
                  <a:gd name="connsiteY3" fmla="*/ 2324586 h 2324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73173" h="2324586">
                    <a:moveTo>
                      <a:pt x="250838" y="2324586"/>
                    </a:moveTo>
                    <a:cubicBezTo>
                      <a:pt x="237998" y="899249"/>
                      <a:pt x="764280" y="-146471"/>
                      <a:pt x="2973173" y="127486"/>
                    </a:cubicBezTo>
                    <a:cubicBezTo>
                      <a:pt x="2183959" y="-166127"/>
                      <a:pt x="1162516" y="77292"/>
                      <a:pt x="561988" y="552936"/>
                    </a:cubicBezTo>
                    <a:cubicBezTo>
                      <a:pt x="100252" y="1007414"/>
                      <a:pt x="-263512" y="1695936"/>
                      <a:pt x="250838" y="2324586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9" name="Группа 11"/>
            <p:cNvGrpSpPr/>
            <p:nvPr/>
          </p:nvGrpSpPr>
          <p:grpSpPr>
            <a:xfrm>
              <a:off x="0" y="0"/>
              <a:ext cx="1935357" cy="2630356"/>
              <a:chOff x="6804247" y="2989943"/>
              <a:chExt cx="1935357" cy="2630356"/>
            </a:xfrm>
            <a:effectLst>
              <a:outerShdw blurRad="152400" dist="889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" name="Полилиния 9"/>
              <p:cNvSpPr/>
              <p:nvPr/>
            </p:nvSpPr>
            <p:spPr>
              <a:xfrm>
                <a:off x="6804247" y="2989943"/>
                <a:ext cx="1935357" cy="1519178"/>
              </a:xfrm>
              <a:custGeom>
                <a:avLst/>
                <a:gdLst>
                  <a:gd name="connsiteX0" fmla="*/ 0 w 1262743"/>
                  <a:gd name="connsiteY0" fmla="*/ 0 h 2162628"/>
                  <a:gd name="connsiteX1" fmla="*/ 1262743 w 1262743"/>
                  <a:gd name="connsiteY1" fmla="*/ 928914 h 2162628"/>
                  <a:gd name="connsiteX2" fmla="*/ 899886 w 1262743"/>
                  <a:gd name="connsiteY2" fmla="*/ 2162628 h 2162628"/>
                  <a:gd name="connsiteX3" fmla="*/ 0 w 1262743"/>
                  <a:gd name="connsiteY3" fmla="*/ 0 h 2162628"/>
                  <a:gd name="connsiteX0" fmla="*/ 0 w 1521910"/>
                  <a:gd name="connsiteY0" fmla="*/ 0 h 2162628"/>
                  <a:gd name="connsiteX1" fmla="*/ 1262743 w 1521910"/>
                  <a:gd name="connsiteY1" fmla="*/ 928914 h 2162628"/>
                  <a:gd name="connsiteX2" fmla="*/ 899886 w 1521910"/>
                  <a:gd name="connsiteY2" fmla="*/ 2162628 h 2162628"/>
                  <a:gd name="connsiteX3" fmla="*/ 0 w 1521910"/>
                  <a:gd name="connsiteY3" fmla="*/ 0 h 2162628"/>
                  <a:gd name="connsiteX0" fmla="*/ 0 w 2389003"/>
                  <a:gd name="connsiteY0" fmla="*/ 0 h 2162628"/>
                  <a:gd name="connsiteX1" fmla="*/ 1262743 w 2389003"/>
                  <a:gd name="connsiteY1" fmla="*/ 928914 h 2162628"/>
                  <a:gd name="connsiteX2" fmla="*/ 899886 w 2389003"/>
                  <a:gd name="connsiteY2" fmla="*/ 2162628 h 2162628"/>
                  <a:gd name="connsiteX3" fmla="*/ 0 w 2389003"/>
                  <a:gd name="connsiteY3" fmla="*/ 0 h 2162628"/>
                  <a:gd name="connsiteX0" fmla="*/ 0 w 2389003"/>
                  <a:gd name="connsiteY0" fmla="*/ 0 h 2162628"/>
                  <a:gd name="connsiteX1" fmla="*/ 1262743 w 2389003"/>
                  <a:gd name="connsiteY1" fmla="*/ 928914 h 2162628"/>
                  <a:gd name="connsiteX2" fmla="*/ 899886 w 2389003"/>
                  <a:gd name="connsiteY2" fmla="*/ 2162628 h 2162628"/>
                  <a:gd name="connsiteX3" fmla="*/ 0 w 2389003"/>
                  <a:gd name="connsiteY3" fmla="*/ 0 h 2162628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13544 w 2402547"/>
                  <a:gd name="connsiteY0" fmla="*/ 33885 h 2196513"/>
                  <a:gd name="connsiteX1" fmla="*/ 1029543 w 2402547"/>
                  <a:gd name="connsiteY1" fmla="*/ 1848171 h 2196513"/>
                  <a:gd name="connsiteX2" fmla="*/ 1276287 w 2402547"/>
                  <a:gd name="connsiteY2" fmla="*/ 962799 h 2196513"/>
                  <a:gd name="connsiteX3" fmla="*/ 913430 w 2402547"/>
                  <a:gd name="connsiteY3" fmla="*/ 2196513 h 2196513"/>
                  <a:gd name="connsiteX4" fmla="*/ 13544 w 2402547"/>
                  <a:gd name="connsiteY4" fmla="*/ 33885 h 2196513"/>
                  <a:gd name="connsiteX0" fmla="*/ 13544 w 2402547"/>
                  <a:gd name="connsiteY0" fmla="*/ 0 h 2162628"/>
                  <a:gd name="connsiteX1" fmla="*/ 1029543 w 2402547"/>
                  <a:gd name="connsiteY1" fmla="*/ 1814286 h 2162628"/>
                  <a:gd name="connsiteX2" fmla="*/ 1276287 w 2402547"/>
                  <a:gd name="connsiteY2" fmla="*/ 928914 h 2162628"/>
                  <a:gd name="connsiteX3" fmla="*/ 913430 w 2402547"/>
                  <a:gd name="connsiteY3" fmla="*/ 2162628 h 2162628"/>
                  <a:gd name="connsiteX4" fmla="*/ 13544 w 2402547"/>
                  <a:gd name="connsiteY4" fmla="*/ 0 h 2162628"/>
                  <a:gd name="connsiteX0" fmla="*/ 23919 w 2412922"/>
                  <a:gd name="connsiteY0" fmla="*/ 0 h 2162628"/>
                  <a:gd name="connsiteX1" fmla="*/ 1039918 w 2412922"/>
                  <a:gd name="connsiteY1" fmla="*/ 1814286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1039918 w 2412922"/>
                  <a:gd name="connsiteY1" fmla="*/ 1814286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19479 w 2408482"/>
                  <a:gd name="connsiteY0" fmla="*/ 0 h 2162628"/>
                  <a:gd name="connsiteX1" fmla="*/ 962906 w 2408482"/>
                  <a:gd name="connsiteY1" fmla="*/ 2002971 h 2162628"/>
                  <a:gd name="connsiteX2" fmla="*/ 1282222 w 2408482"/>
                  <a:gd name="connsiteY2" fmla="*/ 928914 h 2162628"/>
                  <a:gd name="connsiteX3" fmla="*/ 919365 w 2408482"/>
                  <a:gd name="connsiteY3" fmla="*/ 2162628 h 2162628"/>
                  <a:gd name="connsiteX4" fmla="*/ 19479 w 2408482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86250"/>
                  <a:gd name="connsiteY0" fmla="*/ 0 h 2162628"/>
                  <a:gd name="connsiteX1" fmla="*/ 1300606 w 2486250"/>
                  <a:gd name="connsiteY1" fmla="*/ 1857828 h 2162628"/>
                  <a:gd name="connsiteX2" fmla="*/ 1286093 w 2486250"/>
                  <a:gd name="connsiteY2" fmla="*/ 928914 h 2162628"/>
                  <a:gd name="connsiteX3" fmla="*/ 923236 w 2486250"/>
                  <a:gd name="connsiteY3" fmla="*/ 2162628 h 2162628"/>
                  <a:gd name="connsiteX4" fmla="*/ 23350 w 2486250"/>
                  <a:gd name="connsiteY4" fmla="*/ 0 h 2162628"/>
                  <a:gd name="connsiteX0" fmla="*/ 14606 w 2639499"/>
                  <a:gd name="connsiteY0" fmla="*/ 0 h 2002971"/>
                  <a:gd name="connsiteX1" fmla="*/ 1291862 w 2639499"/>
                  <a:gd name="connsiteY1" fmla="*/ 1857828 h 2002971"/>
                  <a:gd name="connsiteX2" fmla="*/ 1277349 w 2639499"/>
                  <a:gd name="connsiteY2" fmla="*/ 928914 h 2002971"/>
                  <a:gd name="connsiteX3" fmla="*/ 1277349 w 2639499"/>
                  <a:gd name="connsiteY3" fmla="*/ 2002971 h 2002971"/>
                  <a:gd name="connsiteX4" fmla="*/ 14606 w 2639499"/>
                  <a:gd name="connsiteY4" fmla="*/ 0 h 2002971"/>
                  <a:gd name="connsiteX0" fmla="*/ 15519 w 2640412"/>
                  <a:gd name="connsiteY0" fmla="*/ 0 h 2002971"/>
                  <a:gd name="connsiteX1" fmla="*/ 1292775 w 2640412"/>
                  <a:gd name="connsiteY1" fmla="*/ 1857828 h 2002971"/>
                  <a:gd name="connsiteX2" fmla="*/ 1278262 w 2640412"/>
                  <a:gd name="connsiteY2" fmla="*/ 928914 h 2002971"/>
                  <a:gd name="connsiteX3" fmla="*/ 1278262 w 2640412"/>
                  <a:gd name="connsiteY3" fmla="*/ 2002971 h 2002971"/>
                  <a:gd name="connsiteX4" fmla="*/ 15519 w 2640412"/>
                  <a:gd name="connsiteY4" fmla="*/ 0 h 2002971"/>
                  <a:gd name="connsiteX0" fmla="*/ 1221 w 2626114"/>
                  <a:gd name="connsiteY0" fmla="*/ 0 h 2002971"/>
                  <a:gd name="connsiteX1" fmla="*/ 1278477 w 2626114"/>
                  <a:gd name="connsiteY1" fmla="*/ 1857828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26114"/>
                  <a:gd name="connsiteY0" fmla="*/ 0 h 2002971"/>
                  <a:gd name="connsiteX1" fmla="*/ 1263963 w 2626114"/>
                  <a:gd name="connsiteY1" fmla="*/ 1915885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26114"/>
                  <a:gd name="connsiteY0" fmla="*/ 0 h 2002971"/>
                  <a:gd name="connsiteX1" fmla="*/ 1263963 w 2626114"/>
                  <a:gd name="connsiteY1" fmla="*/ 1915885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73855"/>
                  <a:gd name="connsiteY0" fmla="*/ 0 h 2002971"/>
                  <a:gd name="connsiteX1" fmla="*/ 1263963 w 2673855"/>
                  <a:gd name="connsiteY1" fmla="*/ 1915885 h 2002971"/>
                  <a:gd name="connsiteX2" fmla="*/ 1263964 w 2673855"/>
                  <a:gd name="connsiteY2" fmla="*/ 928914 h 2002971"/>
                  <a:gd name="connsiteX3" fmla="*/ 1263964 w 2673855"/>
                  <a:gd name="connsiteY3" fmla="*/ 2002971 h 2002971"/>
                  <a:gd name="connsiteX4" fmla="*/ 1221 w 2673855"/>
                  <a:gd name="connsiteY4" fmla="*/ 0 h 2002971"/>
                  <a:gd name="connsiteX0" fmla="*/ 1221 w 2673855"/>
                  <a:gd name="connsiteY0" fmla="*/ 0 h 2002971"/>
                  <a:gd name="connsiteX1" fmla="*/ 1263963 w 2673855"/>
                  <a:gd name="connsiteY1" fmla="*/ 1915885 h 2002971"/>
                  <a:gd name="connsiteX2" fmla="*/ 1263964 w 2673855"/>
                  <a:gd name="connsiteY2" fmla="*/ 928914 h 2002971"/>
                  <a:gd name="connsiteX3" fmla="*/ 1263964 w 2673855"/>
                  <a:gd name="connsiteY3" fmla="*/ 2002971 h 2002971"/>
                  <a:gd name="connsiteX4" fmla="*/ 1221 w 2673855"/>
                  <a:gd name="connsiteY4" fmla="*/ 0 h 2002971"/>
                  <a:gd name="connsiteX0" fmla="*/ 2037 w 2674671"/>
                  <a:gd name="connsiteY0" fmla="*/ 0 h 2002987"/>
                  <a:gd name="connsiteX1" fmla="*/ 1264779 w 2674671"/>
                  <a:gd name="connsiteY1" fmla="*/ 1915885 h 2002987"/>
                  <a:gd name="connsiteX2" fmla="*/ 1264780 w 2674671"/>
                  <a:gd name="connsiteY2" fmla="*/ 928914 h 2002987"/>
                  <a:gd name="connsiteX3" fmla="*/ 1264780 w 2674671"/>
                  <a:gd name="connsiteY3" fmla="*/ 2002971 h 2002987"/>
                  <a:gd name="connsiteX4" fmla="*/ 2037 w 2674671"/>
                  <a:gd name="connsiteY4" fmla="*/ 0 h 2002987"/>
                  <a:gd name="connsiteX0" fmla="*/ 2106 w 2674740"/>
                  <a:gd name="connsiteY0" fmla="*/ 0 h 2002971"/>
                  <a:gd name="connsiteX1" fmla="*/ 1264848 w 2674740"/>
                  <a:gd name="connsiteY1" fmla="*/ 1915885 h 2002971"/>
                  <a:gd name="connsiteX2" fmla="*/ 1264849 w 2674740"/>
                  <a:gd name="connsiteY2" fmla="*/ 928914 h 2002971"/>
                  <a:gd name="connsiteX3" fmla="*/ 1264849 w 2674740"/>
                  <a:gd name="connsiteY3" fmla="*/ 2002971 h 2002971"/>
                  <a:gd name="connsiteX4" fmla="*/ 2106 w 2674740"/>
                  <a:gd name="connsiteY4" fmla="*/ 0 h 200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4740" h="2002971">
                    <a:moveTo>
                      <a:pt x="2106" y="0"/>
                    </a:moveTo>
                    <a:cubicBezTo>
                      <a:pt x="181116" y="599924"/>
                      <a:pt x="227077" y="1673980"/>
                      <a:pt x="1264848" y="1915885"/>
                    </a:cubicBezTo>
                    <a:cubicBezTo>
                      <a:pt x="3304104" y="1838477"/>
                      <a:pt x="2474373" y="-285448"/>
                      <a:pt x="1264849" y="928914"/>
                    </a:cubicBezTo>
                    <a:cubicBezTo>
                      <a:pt x="2145382" y="-503163"/>
                      <a:pt x="3940316" y="1722362"/>
                      <a:pt x="1264849" y="2002971"/>
                    </a:cubicBezTo>
                    <a:cubicBezTo>
                      <a:pt x="340774" y="1920725"/>
                      <a:pt x="-31760" y="967619"/>
                      <a:pt x="2106" y="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Полилиния 10"/>
              <p:cNvSpPr/>
              <p:nvPr/>
            </p:nvSpPr>
            <p:spPr>
              <a:xfrm rot="16513135" flipH="1">
                <a:off x="7195453" y="4558086"/>
                <a:ext cx="1170704" cy="953721"/>
              </a:xfrm>
              <a:custGeom>
                <a:avLst/>
                <a:gdLst>
                  <a:gd name="connsiteX0" fmla="*/ 0 w 1262743"/>
                  <a:gd name="connsiteY0" fmla="*/ 0 h 2162628"/>
                  <a:gd name="connsiteX1" fmla="*/ 1262743 w 1262743"/>
                  <a:gd name="connsiteY1" fmla="*/ 928914 h 2162628"/>
                  <a:gd name="connsiteX2" fmla="*/ 899886 w 1262743"/>
                  <a:gd name="connsiteY2" fmla="*/ 2162628 h 2162628"/>
                  <a:gd name="connsiteX3" fmla="*/ 0 w 1262743"/>
                  <a:gd name="connsiteY3" fmla="*/ 0 h 2162628"/>
                  <a:gd name="connsiteX0" fmla="*/ 0 w 1521910"/>
                  <a:gd name="connsiteY0" fmla="*/ 0 h 2162628"/>
                  <a:gd name="connsiteX1" fmla="*/ 1262743 w 1521910"/>
                  <a:gd name="connsiteY1" fmla="*/ 928914 h 2162628"/>
                  <a:gd name="connsiteX2" fmla="*/ 899886 w 1521910"/>
                  <a:gd name="connsiteY2" fmla="*/ 2162628 h 2162628"/>
                  <a:gd name="connsiteX3" fmla="*/ 0 w 1521910"/>
                  <a:gd name="connsiteY3" fmla="*/ 0 h 2162628"/>
                  <a:gd name="connsiteX0" fmla="*/ 0 w 2389003"/>
                  <a:gd name="connsiteY0" fmla="*/ 0 h 2162628"/>
                  <a:gd name="connsiteX1" fmla="*/ 1262743 w 2389003"/>
                  <a:gd name="connsiteY1" fmla="*/ 928914 h 2162628"/>
                  <a:gd name="connsiteX2" fmla="*/ 899886 w 2389003"/>
                  <a:gd name="connsiteY2" fmla="*/ 2162628 h 2162628"/>
                  <a:gd name="connsiteX3" fmla="*/ 0 w 2389003"/>
                  <a:gd name="connsiteY3" fmla="*/ 0 h 2162628"/>
                  <a:gd name="connsiteX0" fmla="*/ 0 w 2389003"/>
                  <a:gd name="connsiteY0" fmla="*/ 0 h 2162628"/>
                  <a:gd name="connsiteX1" fmla="*/ 1262743 w 2389003"/>
                  <a:gd name="connsiteY1" fmla="*/ 928914 h 2162628"/>
                  <a:gd name="connsiteX2" fmla="*/ 899886 w 2389003"/>
                  <a:gd name="connsiteY2" fmla="*/ 2162628 h 2162628"/>
                  <a:gd name="connsiteX3" fmla="*/ 0 w 2389003"/>
                  <a:gd name="connsiteY3" fmla="*/ 0 h 2162628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85 w 2389088"/>
                  <a:gd name="connsiteY0" fmla="*/ 33885 h 2196513"/>
                  <a:gd name="connsiteX1" fmla="*/ 1016084 w 2389088"/>
                  <a:gd name="connsiteY1" fmla="*/ 1848171 h 2196513"/>
                  <a:gd name="connsiteX2" fmla="*/ 1262828 w 2389088"/>
                  <a:gd name="connsiteY2" fmla="*/ 962799 h 2196513"/>
                  <a:gd name="connsiteX3" fmla="*/ 899971 w 2389088"/>
                  <a:gd name="connsiteY3" fmla="*/ 2196513 h 2196513"/>
                  <a:gd name="connsiteX4" fmla="*/ 85 w 2389088"/>
                  <a:gd name="connsiteY4" fmla="*/ 33885 h 2196513"/>
                  <a:gd name="connsiteX0" fmla="*/ 13544 w 2402547"/>
                  <a:gd name="connsiteY0" fmla="*/ 33885 h 2196513"/>
                  <a:gd name="connsiteX1" fmla="*/ 1029543 w 2402547"/>
                  <a:gd name="connsiteY1" fmla="*/ 1848171 h 2196513"/>
                  <a:gd name="connsiteX2" fmla="*/ 1276287 w 2402547"/>
                  <a:gd name="connsiteY2" fmla="*/ 962799 h 2196513"/>
                  <a:gd name="connsiteX3" fmla="*/ 913430 w 2402547"/>
                  <a:gd name="connsiteY3" fmla="*/ 2196513 h 2196513"/>
                  <a:gd name="connsiteX4" fmla="*/ 13544 w 2402547"/>
                  <a:gd name="connsiteY4" fmla="*/ 33885 h 2196513"/>
                  <a:gd name="connsiteX0" fmla="*/ 13544 w 2402547"/>
                  <a:gd name="connsiteY0" fmla="*/ 0 h 2162628"/>
                  <a:gd name="connsiteX1" fmla="*/ 1029543 w 2402547"/>
                  <a:gd name="connsiteY1" fmla="*/ 1814286 h 2162628"/>
                  <a:gd name="connsiteX2" fmla="*/ 1276287 w 2402547"/>
                  <a:gd name="connsiteY2" fmla="*/ 928914 h 2162628"/>
                  <a:gd name="connsiteX3" fmla="*/ 913430 w 2402547"/>
                  <a:gd name="connsiteY3" fmla="*/ 2162628 h 2162628"/>
                  <a:gd name="connsiteX4" fmla="*/ 13544 w 2402547"/>
                  <a:gd name="connsiteY4" fmla="*/ 0 h 2162628"/>
                  <a:gd name="connsiteX0" fmla="*/ 23919 w 2412922"/>
                  <a:gd name="connsiteY0" fmla="*/ 0 h 2162628"/>
                  <a:gd name="connsiteX1" fmla="*/ 1039918 w 2412922"/>
                  <a:gd name="connsiteY1" fmla="*/ 1814286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1039918 w 2412922"/>
                  <a:gd name="connsiteY1" fmla="*/ 1814286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23919 w 2412922"/>
                  <a:gd name="connsiteY0" fmla="*/ 0 h 2162628"/>
                  <a:gd name="connsiteX1" fmla="*/ 967346 w 2412922"/>
                  <a:gd name="connsiteY1" fmla="*/ 2002971 h 2162628"/>
                  <a:gd name="connsiteX2" fmla="*/ 1286662 w 2412922"/>
                  <a:gd name="connsiteY2" fmla="*/ 928914 h 2162628"/>
                  <a:gd name="connsiteX3" fmla="*/ 923805 w 2412922"/>
                  <a:gd name="connsiteY3" fmla="*/ 2162628 h 2162628"/>
                  <a:gd name="connsiteX4" fmla="*/ 23919 w 2412922"/>
                  <a:gd name="connsiteY4" fmla="*/ 0 h 2162628"/>
                  <a:gd name="connsiteX0" fmla="*/ 19479 w 2408482"/>
                  <a:gd name="connsiteY0" fmla="*/ 0 h 2162628"/>
                  <a:gd name="connsiteX1" fmla="*/ 962906 w 2408482"/>
                  <a:gd name="connsiteY1" fmla="*/ 2002971 h 2162628"/>
                  <a:gd name="connsiteX2" fmla="*/ 1282222 w 2408482"/>
                  <a:gd name="connsiteY2" fmla="*/ 928914 h 2162628"/>
                  <a:gd name="connsiteX3" fmla="*/ 919365 w 2408482"/>
                  <a:gd name="connsiteY3" fmla="*/ 2162628 h 2162628"/>
                  <a:gd name="connsiteX4" fmla="*/ 19479 w 2408482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51 w 2389054"/>
                  <a:gd name="connsiteY0" fmla="*/ 0 h 2162628"/>
                  <a:gd name="connsiteX1" fmla="*/ 943478 w 2389054"/>
                  <a:gd name="connsiteY1" fmla="*/ 2002971 h 2162628"/>
                  <a:gd name="connsiteX2" fmla="*/ 1262794 w 2389054"/>
                  <a:gd name="connsiteY2" fmla="*/ 928914 h 2162628"/>
                  <a:gd name="connsiteX3" fmla="*/ 899937 w 2389054"/>
                  <a:gd name="connsiteY3" fmla="*/ 2162628 h 2162628"/>
                  <a:gd name="connsiteX4" fmla="*/ 51 w 2389054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12353"/>
                  <a:gd name="connsiteY0" fmla="*/ 0 h 2162628"/>
                  <a:gd name="connsiteX1" fmla="*/ 966777 w 2412353"/>
                  <a:gd name="connsiteY1" fmla="*/ 2002971 h 2162628"/>
                  <a:gd name="connsiteX2" fmla="*/ 1286093 w 2412353"/>
                  <a:gd name="connsiteY2" fmla="*/ 928914 h 2162628"/>
                  <a:gd name="connsiteX3" fmla="*/ 923236 w 2412353"/>
                  <a:gd name="connsiteY3" fmla="*/ 2162628 h 2162628"/>
                  <a:gd name="connsiteX4" fmla="*/ 23350 w 2412353"/>
                  <a:gd name="connsiteY4" fmla="*/ 0 h 2162628"/>
                  <a:gd name="connsiteX0" fmla="*/ 23350 w 2486250"/>
                  <a:gd name="connsiteY0" fmla="*/ 0 h 2162628"/>
                  <a:gd name="connsiteX1" fmla="*/ 1300606 w 2486250"/>
                  <a:gd name="connsiteY1" fmla="*/ 1857828 h 2162628"/>
                  <a:gd name="connsiteX2" fmla="*/ 1286093 w 2486250"/>
                  <a:gd name="connsiteY2" fmla="*/ 928914 h 2162628"/>
                  <a:gd name="connsiteX3" fmla="*/ 923236 w 2486250"/>
                  <a:gd name="connsiteY3" fmla="*/ 2162628 h 2162628"/>
                  <a:gd name="connsiteX4" fmla="*/ 23350 w 2486250"/>
                  <a:gd name="connsiteY4" fmla="*/ 0 h 2162628"/>
                  <a:gd name="connsiteX0" fmla="*/ 14606 w 2639499"/>
                  <a:gd name="connsiteY0" fmla="*/ 0 h 2002971"/>
                  <a:gd name="connsiteX1" fmla="*/ 1291862 w 2639499"/>
                  <a:gd name="connsiteY1" fmla="*/ 1857828 h 2002971"/>
                  <a:gd name="connsiteX2" fmla="*/ 1277349 w 2639499"/>
                  <a:gd name="connsiteY2" fmla="*/ 928914 h 2002971"/>
                  <a:gd name="connsiteX3" fmla="*/ 1277349 w 2639499"/>
                  <a:gd name="connsiteY3" fmla="*/ 2002971 h 2002971"/>
                  <a:gd name="connsiteX4" fmla="*/ 14606 w 2639499"/>
                  <a:gd name="connsiteY4" fmla="*/ 0 h 2002971"/>
                  <a:gd name="connsiteX0" fmla="*/ 15519 w 2640412"/>
                  <a:gd name="connsiteY0" fmla="*/ 0 h 2002971"/>
                  <a:gd name="connsiteX1" fmla="*/ 1292775 w 2640412"/>
                  <a:gd name="connsiteY1" fmla="*/ 1857828 h 2002971"/>
                  <a:gd name="connsiteX2" fmla="*/ 1278262 w 2640412"/>
                  <a:gd name="connsiteY2" fmla="*/ 928914 h 2002971"/>
                  <a:gd name="connsiteX3" fmla="*/ 1278262 w 2640412"/>
                  <a:gd name="connsiteY3" fmla="*/ 2002971 h 2002971"/>
                  <a:gd name="connsiteX4" fmla="*/ 15519 w 2640412"/>
                  <a:gd name="connsiteY4" fmla="*/ 0 h 2002971"/>
                  <a:gd name="connsiteX0" fmla="*/ 1221 w 2626114"/>
                  <a:gd name="connsiteY0" fmla="*/ 0 h 2002971"/>
                  <a:gd name="connsiteX1" fmla="*/ 1278477 w 2626114"/>
                  <a:gd name="connsiteY1" fmla="*/ 1857828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26114"/>
                  <a:gd name="connsiteY0" fmla="*/ 0 h 2002971"/>
                  <a:gd name="connsiteX1" fmla="*/ 1263963 w 2626114"/>
                  <a:gd name="connsiteY1" fmla="*/ 1915885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26114"/>
                  <a:gd name="connsiteY0" fmla="*/ 0 h 2002971"/>
                  <a:gd name="connsiteX1" fmla="*/ 1263963 w 2626114"/>
                  <a:gd name="connsiteY1" fmla="*/ 1915885 h 2002971"/>
                  <a:gd name="connsiteX2" fmla="*/ 1263964 w 2626114"/>
                  <a:gd name="connsiteY2" fmla="*/ 928914 h 2002971"/>
                  <a:gd name="connsiteX3" fmla="*/ 1263964 w 2626114"/>
                  <a:gd name="connsiteY3" fmla="*/ 2002971 h 2002971"/>
                  <a:gd name="connsiteX4" fmla="*/ 1221 w 2626114"/>
                  <a:gd name="connsiteY4" fmla="*/ 0 h 2002971"/>
                  <a:gd name="connsiteX0" fmla="*/ 1221 w 2673855"/>
                  <a:gd name="connsiteY0" fmla="*/ 0 h 2002971"/>
                  <a:gd name="connsiteX1" fmla="*/ 1263963 w 2673855"/>
                  <a:gd name="connsiteY1" fmla="*/ 1915885 h 2002971"/>
                  <a:gd name="connsiteX2" fmla="*/ 1263964 w 2673855"/>
                  <a:gd name="connsiteY2" fmla="*/ 928914 h 2002971"/>
                  <a:gd name="connsiteX3" fmla="*/ 1263964 w 2673855"/>
                  <a:gd name="connsiteY3" fmla="*/ 2002971 h 2002971"/>
                  <a:gd name="connsiteX4" fmla="*/ 1221 w 2673855"/>
                  <a:gd name="connsiteY4" fmla="*/ 0 h 2002971"/>
                  <a:gd name="connsiteX0" fmla="*/ 1221 w 2673855"/>
                  <a:gd name="connsiteY0" fmla="*/ 0 h 2002971"/>
                  <a:gd name="connsiteX1" fmla="*/ 1263963 w 2673855"/>
                  <a:gd name="connsiteY1" fmla="*/ 1915885 h 2002971"/>
                  <a:gd name="connsiteX2" fmla="*/ 1263964 w 2673855"/>
                  <a:gd name="connsiteY2" fmla="*/ 928914 h 2002971"/>
                  <a:gd name="connsiteX3" fmla="*/ 1263964 w 2673855"/>
                  <a:gd name="connsiteY3" fmla="*/ 2002971 h 2002971"/>
                  <a:gd name="connsiteX4" fmla="*/ 1221 w 2673855"/>
                  <a:gd name="connsiteY4" fmla="*/ 0 h 2002971"/>
                  <a:gd name="connsiteX0" fmla="*/ 2037 w 2674671"/>
                  <a:gd name="connsiteY0" fmla="*/ 0 h 2002987"/>
                  <a:gd name="connsiteX1" fmla="*/ 1264779 w 2674671"/>
                  <a:gd name="connsiteY1" fmla="*/ 1915885 h 2002987"/>
                  <a:gd name="connsiteX2" fmla="*/ 1264780 w 2674671"/>
                  <a:gd name="connsiteY2" fmla="*/ 928914 h 2002987"/>
                  <a:gd name="connsiteX3" fmla="*/ 1264780 w 2674671"/>
                  <a:gd name="connsiteY3" fmla="*/ 2002971 h 2002987"/>
                  <a:gd name="connsiteX4" fmla="*/ 2037 w 2674671"/>
                  <a:gd name="connsiteY4" fmla="*/ 0 h 2002987"/>
                  <a:gd name="connsiteX0" fmla="*/ 2106 w 2674740"/>
                  <a:gd name="connsiteY0" fmla="*/ 0 h 2002971"/>
                  <a:gd name="connsiteX1" fmla="*/ 1264848 w 2674740"/>
                  <a:gd name="connsiteY1" fmla="*/ 1915885 h 2002971"/>
                  <a:gd name="connsiteX2" fmla="*/ 1264849 w 2674740"/>
                  <a:gd name="connsiteY2" fmla="*/ 928914 h 2002971"/>
                  <a:gd name="connsiteX3" fmla="*/ 1264849 w 2674740"/>
                  <a:gd name="connsiteY3" fmla="*/ 2002971 h 2002971"/>
                  <a:gd name="connsiteX4" fmla="*/ 2106 w 2674740"/>
                  <a:gd name="connsiteY4" fmla="*/ 0 h 200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4740" h="2002971">
                    <a:moveTo>
                      <a:pt x="2106" y="0"/>
                    </a:moveTo>
                    <a:cubicBezTo>
                      <a:pt x="181116" y="599924"/>
                      <a:pt x="227077" y="1673980"/>
                      <a:pt x="1264848" y="1915885"/>
                    </a:cubicBezTo>
                    <a:cubicBezTo>
                      <a:pt x="3304104" y="1838477"/>
                      <a:pt x="2474373" y="-285448"/>
                      <a:pt x="1264849" y="928914"/>
                    </a:cubicBezTo>
                    <a:cubicBezTo>
                      <a:pt x="2145382" y="-503163"/>
                      <a:pt x="3940316" y="1722362"/>
                      <a:pt x="1264849" y="2002971"/>
                    </a:cubicBezTo>
                    <a:cubicBezTo>
                      <a:pt x="340774" y="1920725"/>
                      <a:pt x="-31760" y="967619"/>
                      <a:pt x="2106" y="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600000"/>
                </a:lightRig>
              </a:scene3d>
              <a:sp3d prstMaterial="metal">
                <a:bevelT w="23495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9" name="Группа 21"/>
          <p:cNvGrpSpPr>
            <a:grpSpLocks/>
          </p:cNvGrpSpPr>
          <p:nvPr/>
        </p:nvGrpSpPr>
        <p:grpSpPr bwMode="auto">
          <a:xfrm rot="7987570">
            <a:off x="7840662" y="4568826"/>
            <a:ext cx="307975" cy="450850"/>
            <a:chOff x="2857488" y="4883951"/>
            <a:chExt cx="571504" cy="903297"/>
          </a:xfrm>
        </p:grpSpPr>
        <p:sp>
          <p:nvSpPr>
            <p:cNvPr id="20" name="Овал 19"/>
            <p:cNvSpPr/>
            <p:nvPr/>
          </p:nvSpPr>
          <p:spPr>
            <a:xfrm>
              <a:off x="3014783" y="4994515"/>
              <a:ext cx="285751" cy="1431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1" name="Овал 20">
              <a:hlinkClick r:id="" action="ppaction://hlinkshowjump?jump=nextslide"/>
            </p:cNvPr>
            <p:cNvSpPr/>
            <p:nvPr/>
          </p:nvSpPr>
          <p:spPr>
            <a:xfrm>
              <a:off x="2857488" y="5000636"/>
              <a:ext cx="571504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63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plastic">
              <a:bevelT w="26035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22" name="Прямая соединительная линия 21"/>
            <p:cNvCxnSpPr>
              <a:stCxn id="24" idx="0"/>
              <a:endCxn id="24" idx="4"/>
            </p:cNvCxnSpPr>
            <p:nvPr/>
          </p:nvCxnSpPr>
          <p:spPr>
            <a:xfrm rot="16200000" flipH="1">
              <a:off x="2752333" y="5444803"/>
              <a:ext cx="78561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Овал 22"/>
            <p:cNvSpPr/>
            <p:nvPr/>
          </p:nvSpPr>
          <p:spPr>
            <a:xfrm>
              <a:off x="3070154" y="4897736"/>
              <a:ext cx="141403" cy="699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4" name="Овал 23"/>
            <p:cNvSpPr/>
            <p:nvPr/>
          </p:nvSpPr>
          <p:spPr>
            <a:xfrm>
              <a:off x="3002106" y="5146109"/>
              <a:ext cx="70702" cy="699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5" name="Овал 24"/>
            <p:cNvSpPr/>
            <p:nvPr/>
          </p:nvSpPr>
          <p:spPr>
            <a:xfrm>
              <a:off x="2928170" y="5302193"/>
              <a:ext cx="73646" cy="699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6" name="Овал 25"/>
            <p:cNvSpPr/>
            <p:nvPr/>
          </p:nvSpPr>
          <p:spPr>
            <a:xfrm>
              <a:off x="2944140" y="5495813"/>
              <a:ext cx="73646" cy="7315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7" name="Овал 26"/>
            <p:cNvSpPr/>
            <p:nvPr/>
          </p:nvSpPr>
          <p:spPr>
            <a:xfrm>
              <a:off x="3005193" y="5627307"/>
              <a:ext cx="70702" cy="7315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8" name="Овал 27"/>
            <p:cNvSpPr/>
            <p:nvPr/>
          </p:nvSpPr>
          <p:spPr>
            <a:xfrm>
              <a:off x="3214067" y="5152524"/>
              <a:ext cx="73648" cy="699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9" name="Овал 28"/>
            <p:cNvSpPr/>
            <p:nvPr/>
          </p:nvSpPr>
          <p:spPr>
            <a:xfrm>
              <a:off x="3287479" y="5288954"/>
              <a:ext cx="70702" cy="699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0" name="Овал 29"/>
            <p:cNvSpPr/>
            <p:nvPr/>
          </p:nvSpPr>
          <p:spPr>
            <a:xfrm>
              <a:off x="3290955" y="5482133"/>
              <a:ext cx="70702" cy="731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1" name="Овал 30"/>
            <p:cNvSpPr/>
            <p:nvPr/>
          </p:nvSpPr>
          <p:spPr>
            <a:xfrm>
              <a:off x="3229511" y="5638656"/>
              <a:ext cx="73646" cy="731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32" name="Группа 34"/>
          <p:cNvGrpSpPr>
            <a:grpSpLocks/>
          </p:cNvGrpSpPr>
          <p:nvPr/>
        </p:nvGrpSpPr>
        <p:grpSpPr bwMode="auto">
          <a:xfrm rot="-7840260">
            <a:off x="6215062" y="5070476"/>
            <a:ext cx="307975" cy="450850"/>
            <a:chOff x="2857488" y="4883951"/>
            <a:chExt cx="571504" cy="903297"/>
          </a:xfrm>
        </p:grpSpPr>
        <p:sp>
          <p:nvSpPr>
            <p:cNvPr id="33" name="Овал 32"/>
            <p:cNvSpPr/>
            <p:nvPr/>
          </p:nvSpPr>
          <p:spPr>
            <a:xfrm>
              <a:off x="3063198" y="4938624"/>
              <a:ext cx="285753" cy="1431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4" name="Овал 33">
              <a:hlinkClick r:id="" action="ppaction://hlinkshowjump?jump=previousslide"/>
            </p:cNvPr>
            <p:cNvSpPr/>
            <p:nvPr/>
          </p:nvSpPr>
          <p:spPr>
            <a:xfrm>
              <a:off x="2857488" y="5000636"/>
              <a:ext cx="571504" cy="785818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plastic">
              <a:bevelT w="26035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35" name="Прямая соединительная линия 34"/>
            <p:cNvCxnSpPr>
              <a:stCxn id="37" idx="0"/>
              <a:endCxn id="37" idx="4"/>
            </p:cNvCxnSpPr>
            <p:nvPr/>
          </p:nvCxnSpPr>
          <p:spPr>
            <a:xfrm rot="16200000" flipH="1">
              <a:off x="2757716" y="5394777"/>
              <a:ext cx="78561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Овал 35"/>
            <p:cNvSpPr/>
            <p:nvPr/>
          </p:nvSpPr>
          <p:spPr>
            <a:xfrm>
              <a:off x="3070453" y="4883524"/>
              <a:ext cx="141403" cy="699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7" name="Овал 36"/>
            <p:cNvSpPr/>
            <p:nvPr/>
          </p:nvSpPr>
          <p:spPr>
            <a:xfrm>
              <a:off x="3002940" y="5144544"/>
              <a:ext cx="70702" cy="699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8" name="Овал 37"/>
            <p:cNvSpPr/>
            <p:nvPr/>
          </p:nvSpPr>
          <p:spPr>
            <a:xfrm>
              <a:off x="2974945" y="5287679"/>
              <a:ext cx="73648" cy="699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9" name="Овал 38"/>
            <p:cNvSpPr/>
            <p:nvPr/>
          </p:nvSpPr>
          <p:spPr>
            <a:xfrm>
              <a:off x="2991066" y="5441526"/>
              <a:ext cx="73648" cy="731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0" name="Овал 39"/>
            <p:cNvSpPr/>
            <p:nvPr/>
          </p:nvSpPr>
          <p:spPr>
            <a:xfrm>
              <a:off x="3038245" y="5571991"/>
              <a:ext cx="70702" cy="7315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1" name="Овал 40"/>
            <p:cNvSpPr/>
            <p:nvPr/>
          </p:nvSpPr>
          <p:spPr>
            <a:xfrm>
              <a:off x="3263640" y="5144542"/>
              <a:ext cx="73646" cy="699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2" name="Овал 41"/>
            <p:cNvSpPr/>
            <p:nvPr/>
          </p:nvSpPr>
          <p:spPr>
            <a:xfrm>
              <a:off x="3288757" y="5288089"/>
              <a:ext cx="70702" cy="699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3" name="Овал 42"/>
            <p:cNvSpPr/>
            <p:nvPr/>
          </p:nvSpPr>
          <p:spPr>
            <a:xfrm>
              <a:off x="3322785" y="5429196"/>
              <a:ext cx="70702" cy="731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4" name="Овал 43"/>
            <p:cNvSpPr/>
            <p:nvPr/>
          </p:nvSpPr>
          <p:spPr>
            <a:xfrm>
              <a:off x="3278802" y="5582657"/>
              <a:ext cx="73646" cy="731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45" name="Группа 47"/>
          <p:cNvGrpSpPr>
            <a:grpSpLocks/>
          </p:cNvGrpSpPr>
          <p:nvPr/>
        </p:nvGrpSpPr>
        <p:grpSpPr bwMode="auto">
          <a:xfrm rot="4965394">
            <a:off x="8607425" y="6294438"/>
            <a:ext cx="307975" cy="450850"/>
            <a:chOff x="2857488" y="4883951"/>
            <a:chExt cx="571504" cy="903297"/>
          </a:xfrm>
        </p:grpSpPr>
        <p:sp>
          <p:nvSpPr>
            <p:cNvPr id="46" name="Овал 45"/>
            <p:cNvSpPr/>
            <p:nvPr/>
          </p:nvSpPr>
          <p:spPr>
            <a:xfrm>
              <a:off x="2985387" y="4975023"/>
              <a:ext cx="285753" cy="1431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7" name="Овал 46">
              <a:hlinkClick r:id="" action="ppaction://hlinkshowjump?jump=endshow"/>
            </p:cNvPr>
            <p:cNvSpPr/>
            <p:nvPr/>
          </p:nvSpPr>
          <p:spPr>
            <a:xfrm>
              <a:off x="2857488" y="5000636"/>
              <a:ext cx="571504" cy="785818"/>
            </a:xfrm>
            <a:prstGeom prst="ellipse">
              <a:avLst/>
            </a:prstGeom>
            <a:solidFill>
              <a:srgbClr val="A50021"/>
            </a:solidFill>
            <a:ln w="63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plastic">
              <a:bevelT w="26035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48" name="Прямая соединительная линия 47"/>
            <p:cNvCxnSpPr>
              <a:stCxn id="50" idx="0"/>
              <a:endCxn id="50" idx="4"/>
            </p:cNvCxnSpPr>
            <p:nvPr/>
          </p:nvCxnSpPr>
          <p:spPr>
            <a:xfrm rot="16200000" flipH="1">
              <a:off x="2733580" y="5453519"/>
              <a:ext cx="78561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Овал 48"/>
            <p:cNvSpPr/>
            <p:nvPr/>
          </p:nvSpPr>
          <p:spPr>
            <a:xfrm>
              <a:off x="3042242" y="4902089"/>
              <a:ext cx="141403" cy="699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0" name="Овал 49"/>
            <p:cNvSpPr/>
            <p:nvPr/>
          </p:nvSpPr>
          <p:spPr>
            <a:xfrm>
              <a:off x="3001491" y="5144938"/>
              <a:ext cx="70702" cy="699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1" name="Овал 50"/>
            <p:cNvSpPr/>
            <p:nvPr/>
          </p:nvSpPr>
          <p:spPr>
            <a:xfrm>
              <a:off x="2907990" y="5308650"/>
              <a:ext cx="73648" cy="699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2" name="Овал 51"/>
            <p:cNvSpPr/>
            <p:nvPr/>
          </p:nvSpPr>
          <p:spPr>
            <a:xfrm>
              <a:off x="2906767" y="5468805"/>
              <a:ext cx="73648" cy="731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3" name="Овал 52"/>
            <p:cNvSpPr/>
            <p:nvPr/>
          </p:nvSpPr>
          <p:spPr>
            <a:xfrm>
              <a:off x="2986505" y="5623827"/>
              <a:ext cx="70702" cy="7315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4" name="Овал 53"/>
            <p:cNvSpPr/>
            <p:nvPr/>
          </p:nvSpPr>
          <p:spPr>
            <a:xfrm>
              <a:off x="3181973" y="5150670"/>
              <a:ext cx="73648" cy="699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5" name="Овал 54"/>
            <p:cNvSpPr/>
            <p:nvPr/>
          </p:nvSpPr>
          <p:spPr>
            <a:xfrm>
              <a:off x="3267555" y="5306490"/>
              <a:ext cx="70702" cy="699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6" name="Овал 55"/>
            <p:cNvSpPr/>
            <p:nvPr/>
          </p:nvSpPr>
          <p:spPr>
            <a:xfrm>
              <a:off x="3269577" y="5489536"/>
              <a:ext cx="70702" cy="7315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7" name="Овал 56"/>
            <p:cNvSpPr/>
            <p:nvPr/>
          </p:nvSpPr>
          <p:spPr>
            <a:xfrm>
              <a:off x="3191851" y="5620146"/>
              <a:ext cx="73648" cy="7315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51" y="5568676"/>
            <a:ext cx="6132883" cy="1028675"/>
          </a:xfrm>
        </p:spPr>
        <p:txBody>
          <a:bodyPr rtlCol="0">
            <a:normAutofit/>
          </a:bodyPr>
          <a:lstStyle>
            <a:lvl1pPr>
              <a:defRPr lang="ru-RU" b="1" cap="none" spc="300">
                <a:ln w="1143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23528" y="322312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4168" y="332656"/>
            <a:ext cx="2872691" cy="4139935"/>
          </a:xfrm>
          <a:solidFill>
            <a:schemeClr val="bg1">
              <a:alpha val="64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37187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19F225F-6973-4BAF-BC57-85F34C9B1739}" type="datetimeFigureOut">
              <a:rPr lang="ru-RU"/>
              <a:pPr>
                <a:defRPr/>
              </a:pPr>
              <a:t>27.11.2017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EC0D8EAF-5437-46DF-85DA-9DA629D40F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479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EFD6582-E73B-43C4-B586-584F527DCE3B}" type="datetimeFigureOut">
              <a:rPr lang="ru-RU"/>
              <a:pPr>
                <a:defRPr/>
              </a:pPr>
              <a:t>27.11.2017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7E2642B-DC48-49BC-B813-C51C48A2B6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891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C5D8A9D2-A125-45B2-8079-C9E24680E156}" type="datetimeFigureOut">
              <a:rPr lang="ru-RU"/>
              <a:pPr>
                <a:defRPr/>
              </a:pPr>
              <a:t>27.11.2017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545AE4C-A63B-457A-BA9D-C859C0D562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386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55000">
              <a:srgbClr val="FFFFFF"/>
            </a:gs>
            <a:gs pos="100000">
              <a:srgbClr val="B3ED6A"/>
            </a:gs>
          </a:gsLst>
          <a:lin ang="210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664CC6-1D6E-4B86-996F-BB2FF54A946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2AB1F8-38C8-4497-AB03-CD5B88C014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828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51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prstClr val="black">
                    <a:shade val="50000"/>
                  </a:prstClr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E51CA4-1880-4F53-A9AA-8650622A2779}" type="datetimeFigureOut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27.11.2017</a:t>
            </a:fld>
            <a:endParaRPr lang="ru-RU">
              <a:latin typeface="Arial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prstClr val="black">
                    <a:shade val="50000"/>
                  </a:prstClr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latin typeface="Arial" charset="0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prstClr val="black">
                    <a:shade val="50000"/>
                  </a:prstClr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1B80AE-8E0C-474E-91E2-AFCBE32EB0D8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405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  <p:sldLayoutId id="2147484183" r:id="rId12"/>
    <p:sldLayoutId id="2147484184" r:id="rId13"/>
    <p:sldLayoutId id="214748418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75FBAB"/>
            </a:gs>
            <a:gs pos="100000">
              <a:srgbClr val="14E294"/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600200"/>
            <a:ext cx="8686800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817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4580E8-EA19-4E82-B24B-882DCF10ED5E}" type="slidenum">
              <a:rPr lang="ru-RU" alt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96930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4114" r:id="rId7"/>
    <p:sldLayoutId id="2147484115" r:id="rId8"/>
    <p:sldLayoutId id="2147484116" r:id="rId9"/>
    <p:sldLayoutId id="2147484117" r:id="rId10"/>
    <p:sldLayoutId id="2147484118" r:id="rId11"/>
    <p:sldLayoutId id="2147484119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www.plantarium.ru/dat/img/3/39/39025_36d973bf.jpg" TargetMode="Externa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7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svetnik.info/images/Elodea_canadensis3.jpg" TargetMode="External"/><Relationship Id="rId3" Type="http://schemas.openxmlformats.org/officeDocument/2006/relationships/image" Target="../media/image49.jpeg"/><Relationship Id="rId7" Type="http://schemas.openxmlformats.org/officeDocument/2006/relationships/image" Target="../media/image51.jpeg"/><Relationship Id="rId12" Type="http://schemas.openxmlformats.org/officeDocument/2006/relationships/image" Target="../media/image54.jpeg"/><Relationship Id="rId2" Type="http://schemas.openxmlformats.org/officeDocument/2006/relationships/hyperlink" Target="http://www.materinstvo.ru/skins/default/public/images/articles/s5106_1272311066_1.jpg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s48.radikal.ru/i119/0901/98/03228b836584.jpg" TargetMode="External"/><Relationship Id="rId11" Type="http://schemas.openxmlformats.org/officeDocument/2006/relationships/image" Target="../media/image53.jpeg"/><Relationship Id="rId5" Type="http://schemas.openxmlformats.org/officeDocument/2006/relationships/image" Target="../media/image50.jpeg"/><Relationship Id="rId10" Type="http://schemas.openxmlformats.org/officeDocument/2006/relationships/hyperlink" Target="http://img.encyc.yandex.net/illustrations/lekrast/pictures/c066.jpg" TargetMode="External"/><Relationship Id="rId4" Type="http://schemas.openxmlformats.org/officeDocument/2006/relationships/hyperlink" Target="http://www.litprichal.ru/upload/496/7473004702478.jpg" TargetMode="External"/><Relationship Id="rId9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Layout" Target="../diagrams/layout2.xml"/><Relationship Id="rId7" Type="http://schemas.openxmlformats.org/officeDocument/2006/relationships/hyperlink" Target="http://tana.ucoz.ru/_ld/8/50731.jpg" TargetMode="External"/><Relationship Id="rId12" Type="http://schemas.openxmlformats.org/officeDocument/2006/relationships/image" Target="../media/image58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11" Type="http://schemas.openxmlformats.org/officeDocument/2006/relationships/image" Target="../media/image57.jpeg"/><Relationship Id="rId5" Type="http://schemas.openxmlformats.org/officeDocument/2006/relationships/diagramColors" Target="../diagrams/colors2.xml"/><Relationship Id="rId10" Type="http://schemas.openxmlformats.org/officeDocument/2006/relationships/image" Target="../media/image56.jpeg"/><Relationship Id="rId4" Type="http://schemas.openxmlformats.org/officeDocument/2006/relationships/diagramQuickStyle" Target="../diagrams/quickStyle2.xml"/><Relationship Id="rId9" Type="http://schemas.openxmlformats.org/officeDocument/2006/relationships/hyperlink" Target="http://tana.ucoz.ru/_ld/8/35090.jpg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&#1046;&#1080;&#1083;&#1082;&#1086;&#1074;&#1072;&#1085;&#1080;&#1077;%20&#1083;&#1080;&#1089;&#1090;&#1100;&#1077;&#1074;.swf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68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&#1087;&#1088;&#1086;&#1089;&#1090;&#1099;&#1077;%20&#1080;%20&#1089;&#1083;&#1086;&#1078;&#1085;&#1099;&#1077;%20&#1083;&#1080;&#1089;&#1090;&#1100;&#1103;.wmv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slide" Target="slide39.xml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slide" Target="slide40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3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8000" dirty="0" smtClean="0">
                <a:solidFill>
                  <a:schemeClr val="bg1">
                    <a:lumMod val="50000"/>
                  </a:schemeClr>
                </a:solidFill>
              </a:rPr>
              <a:t>Ботаника</a:t>
            </a:r>
            <a:endParaRPr lang="ru-RU" sz="8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4000" dirty="0" smtClean="0"/>
              <a:t>Подготовка к </a:t>
            </a:r>
            <a:r>
              <a:rPr lang="ru-RU" sz="4000" dirty="0" err="1" smtClean="0"/>
              <a:t>ОГЭ</a:t>
            </a:r>
            <a:endParaRPr lang="ru-RU" sz="4000" dirty="0" smtClean="0"/>
          </a:p>
          <a:p>
            <a:r>
              <a:rPr lang="ru-RU" sz="4000" dirty="0" smtClean="0"/>
              <a:t>Часть 1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78772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57166"/>
            <a:ext cx="600698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prstClr val="black"/>
                </a:solidFill>
              </a:rPr>
              <a:t>Еще дальше от кончика корня поверхностные клетки образуют множество тонких и прозрачных </a:t>
            </a:r>
            <a:r>
              <a:rPr lang="ru-RU" sz="3200" b="1" u="sng" dirty="0" smtClean="0">
                <a:solidFill>
                  <a:prstClr val="black"/>
                </a:solidFill>
              </a:rPr>
              <a:t>корневых волосков. </a:t>
            </a:r>
            <a:endParaRPr lang="ru-RU" sz="3200" b="1" u="sng" dirty="0">
              <a:solidFill>
                <a:prstClr val="black"/>
              </a:solidFill>
            </a:endParaRPr>
          </a:p>
        </p:txBody>
      </p:sp>
      <p:pic>
        <p:nvPicPr>
          <p:cNvPr id="8194" name="Picture 2" descr="http://upload.wikimedia.org/wikipedia/commons/thumb/1/1a/NSRW_Root-Tip.png/220px-NSRW_Root-Tip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86498" y="321444"/>
            <a:ext cx="2528906" cy="6322266"/>
          </a:xfrm>
          <a:prstGeom prst="rect">
            <a:avLst/>
          </a:prstGeom>
          <a:noFill/>
        </p:spPr>
      </p:pic>
      <p:pic>
        <p:nvPicPr>
          <p:cNvPr id="8196" name="Picture 4" descr="http://lib.rus.ec/i/16/270416/img_15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8982" y="3068960"/>
            <a:ext cx="3348046" cy="33629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706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357166"/>
            <a:ext cx="821537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Корневой волосок</a:t>
            </a:r>
            <a:r>
              <a:rPr lang="ru-RU" sz="32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 представляет собой длинный вырост наружной клетки корня. Он одет клеточной оболочкой, под которой находятся цитоплазма, ядро, бесцветные пластиды и вакуоль с клеточным соком.</a:t>
            </a:r>
            <a:endParaRPr lang="ru-RU" sz="3200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7170" name="Picture 2" descr="http://www.zoodrug.ru/images/raznoe/1480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714752"/>
            <a:ext cx="3333750" cy="2181226"/>
          </a:xfrm>
          <a:prstGeom prst="rect">
            <a:avLst/>
          </a:prstGeom>
          <a:noFill/>
        </p:spPr>
      </p:pic>
      <p:pic>
        <p:nvPicPr>
          <p:cNvPr id="7172" name="Picture 4" descr="http://www.booksite.ru/fulltext/1/001/008/pictures/001/2883537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3571876"/>
            <a:ext cx="4762500" cy="2571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298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357158" y="3215815"/>
            <a:ext cx="3786214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Участок корня, находящийся выше зоны деления, на котором находятся корневые волоски, принято называть </a:t>
            </a:r>
            <a:r>
              <a:rPr lang="ru-RU" sz="2800" b="1" i="1" u="sng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зоной всасывания</a:t>
            </a:r>
            <a:r>
              <a:rPr lang="ru-RU" sz="2800" b="1" i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.</a:t>
            </a:r>
            <a:endParaRPr lang="ru-RU" sz="2800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6146" name="Picture 2" descr="http://scienceland.info/images/biology6/pic3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571480"/>
            <a:ext cx="4124337" cy="5754511"/>
          </a:xfrm>
          <a:prstGeom prst="rect">
            <a:avLst/>
          </a:prstGeom>
          <a:noFill/>
        </p:spPr>
      </p:pic>
      <p:pic>
        <p:nvPicPr>
          <p:cNvPr id="6148" name="Picture 4" descr="http://www.hob-by.ru/upload/forum/e1c3ffa2cfeaa029a734a66bdee1ac0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82998"/>
            <a:ext cx="3071834" cy="2988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82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285720" y="153888"/>
            <a:ext cx="857256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Выше зоны всасывания находится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u="sng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зона проведения.</a:t>
            </a:r>
            <a:r>
              <a:rPr lang="ru-RU" sz="2800" u="sng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По тканям этой зоны вода с растворенными минеральными веществами, поглощенная корнем, перемещается к стеблю.</a:t>
            </a:r>
            <a:endParaRPr lang="ru-RU" sz="2800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5122" name="Picture 2" descr="http://cat.convdocs.org/pars_docs/refs/78/77568/77568_html_m50fff5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2643182"/>
            <a:ext cx="6267458" cy="3914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308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/>
              <a:t>Пикировка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175679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Это </a:t>
            </a:r>
            <a:r>
              <a:rPr lang="ru-RU" dirty="0" err="1" smtClean="0"/>
              <a:t>отщипывание</a:t>
            </a:r>
            <a:r>
              <a:rPr lang="ru-RU" dirty="0" smtClean="0"/>
              <a:t> кончика корня при рассаживании молодых растений с помощью заостренного колышка-пики.</a:t>
            </a:r>
            <a:endParaRPr lang="ru-RU" dirty="0"/>
          </a:p>
        </p:txBody>
      </p:sp>
      <p:pic>
        <p:nvPicPr>
          <p:cNvPr id="1026" name="Picture 2" descr="http://garden-zoo.ru/userfiles/%D0%B4%D0%BB%D1%8F%20%D0%BD%D0%BE%D0%B2%D0%BE%D1%81%D1%82%D0%B5%D0%B9/%D0%BF%D0%B8%D0%BA%D0%B8%D1%80%D0%BE%D0%B2%D0%BA%D0%B0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12976"/>
            <a:ext cx="8208912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03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2132806" y="260648"/>
            <a:ext cx="5211763" cy="65293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dirty="0" smtClean="0">
                <a:solidFill>
                  <a:schemeClr val="bg1">
                    <a:lumMod val="50000"/>
                  </a:schemeClr>
                </a:solidFill>
              </a:rPr>
              <a:t>Видоизменения корней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1484313"/>
            <a:ext cx="2124075" cy="100806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rgbClr val="000000"/>
                </a:solidFill>
              </a:rPr>
              <a:t>Корнеплоды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11188" y="2636838"/>
            <a:ext cx="2376487" cy="115252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solidFill>
                  <a:srgbClr val="000000"/>
                </a:solidFill>
              </a:rPr>
              <a:t>Клубни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948488" y="1502569"/>
            <a:ext cx="2195512" cy="1081087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rgbClr val="000000"/>
                </a:solidFill>
              </a:rPr>
              <a:t>Воздушные корни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940425" y="2636838"/>
            <a:ext cx="2808288" cy="136842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solidFill>
                  <a:srgbClr val="000000"/>
                </a:solidFill>
              </a:rPr>
              <a:t>Дыхательные корни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03575" y="2636838"/>
            <a:ext cx="2232025" cy="143986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solidFill>
                  <a:srgbClr val="000000"/>
                </a:solidFill>
              </a:rPr>
              <a:t>Корни прицепки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1187450" y="1052513"/>
            <a:ext cx="1512888" cy="3603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2195513" y="1268413"/>
            <a:ext cx="1008062" cy="12239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endCxn id="7" idx="0"/>
          </p:cNvCxnSpPr>
          <p:nvPr/>
        </p:nvCxnSpPr>
        <p:spPr>
          <a:xfrm flipH="1">
            <a:off x="4319588" y="1268413"/>
            <a:ext cx="36512" cy="13684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6084888" y="1412875"/>
            <a:ext cx="647700" cy="11525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6716712" y="946790"/>
            <a:ext cx="1023640" cy="4660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9" name="Picture 29" descr="свёкл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94075"/>
            <a:ext cx="2597150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1" descr="potato_heart_mut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573463"/>
            <a:ext cx="2736850" cy="3284537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Ходульные корн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833813"/>
            <a:ext cx="3278188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 descr="Плющ №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414713"/>
            <a:ext cx="2581275" cy="344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1" descr="Монстер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63" y="3243263"/>
            <a:ext cx="2671762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00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Прямоугольник 1"/>
          <p:cNvSpPr>
            <a:spLocks noChangeArrowheads="1"/>
          </p:cNvSpPr>
          <p:nvPr/>
        </p:nvSpPr>
        <p:spPr bwMode="auto">
          <a:xfrm>
            <a:off x="416932" y="1340768"/>
            <a:ext cx="316865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 В образовании </a:t>
            </a:r>
            <a:r>
              <a:rPr lang="ru-RU" altLang="ru-RU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корнеплодов 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принимают участие как главный корень, так и нижние участки стебля. </a:t>
            </a:r>
          </a:p>
        </p:txBody>
      </p:sp>
      <p:pic>
        <p:nvPicPr>
          <p:cNvPr id="7171" name="Рисунок 2" descr="Корневые клубни георгины и воздушные корни орхиде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76250"/>
            <a:ext cx="49276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832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dirty="0" smtClean="0">
                <a:solidFill>
                  <a:schemeClr val="bg1">
                    <a:lumMod val="50000"/>
                  </a:schemeClr>
                </a:solidFill>
              </a:rPr>
              <a:t>2. Корневые клубни</a:t>
            </a:r>
          </a:p>
        </p:txBody>
      </p:sp>
      <p:sp>
        <p:nvSpPr>
          <p:cNvPr id="3" name="Прямоугольник с одним вырезанным углом 2"/>
          <p:cNvSpPr/>
          <p:nvPr/>
        </p:nvSpPr>
        <p:spPr>
          <a:xfrm>
            <a:off x="323850" y="1412875"/>
            <a:ext cx="3600450" cy="2520950"/>
          </a:xfrm>
          <a:prstGeom prst="snip1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solidFill>
                  <a:srgbClr val="000000"/>
                </a:solidFill>
              </a:rPr>
              <a:t>Пример: георгин, чистяк, батат, топинамбур, кольраби.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859338" y="1484313"/>
            <a:ext cx="3816350" cy="223202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solidFill>
                  <a:srgbClr val="000000"/>
                </a:solidFill>
              </a:rPr>
              <a:t>Утолщения боковых и придаточных корней.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966788" y="908050"/>
            <a:ext cx="4886325" cy="5349875"/>
            <a:chOff x="1565" y="820"/>
            <a:chExt cx="3078" cy="3370"/>
          </a:xfrm>
        </p:grpSpPr>
        <p:pic>
          <p:nvPicPr>
            <p:cNvPr id="9223" name="Picture 15" descr="батат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820"/>
              <a:ext cx="2345" cy="3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4" name="Text Box 16"/>
            <p:cNvSpPr txBox="1">
              <a:spLocks noChangeArrowheads="1"/>
            </p:cNvSpPr>
            <p:nvPr/>
          </p:nvSpPr>
          <p:spPr bwMode="auto">
            <a:xfrm>
              <a:off x="4092" y="3902"/>
              <a:ext cx="55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2400" smtClean="0">
                  <a:solidFill>
                    <a:srgbClr val="000000"/>
                  </a:solidFill>
                  <a:latin typeface="Calibri" pitchFamily="34" charset="0"/>
                </a:rPr>
                <a:t>Батат</a:t>
              </a:r>
            </a:p>
          </p:txBody>
        </p:sp>
      </p:grpSp>
      <p:pic>
        <p:nvPicPr>
          <p:cNvPr id="12" name="Picture 11" descr="db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349500"/>
            <a:ext cx="6003925" cy="4392613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48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dirty="0" smtClean="0">
                <a:solidFill>
                  <a:schemeClr val="bg1">
                    <a:lumMod val="50000"/>
                  </a:schemeClr>
                </a:solidFill>
              </a:rPr>
              <a:t>3. Корни прицепки</a:t>
            </a:r>
          </a:p>
        </p:txBody>
      </p:sp>
      <p:sp>
        <p:nvSpPr>
          <p:cNvPr id="3" name="Прямоугольник с одним вырезанным углом 2"/>
          <p:cNvSpPr/>
          <p:nvPr/>
        </p:nvSpPr>
        <p:spPr>
          <a:xfrm>
            <a:off x="395288" y="1628775"/>
            <a:ext cx="3024187" cy="1655763"/>
          </a:xfrm>
          <a:prstGeom prst="snip1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solidFill>
                  <a:srgbClr val="000000"/>
                </a:solidFill>
              </a:rPr>
              <a:t>Пример: плющ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859338" y="1196975"/>
            <a:ext cx="3744912" cy="208756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solidFill>
                  <a:srgbClr val="000000"/>
                </a:solidFill>
              </a:rPr>
              <a:t>Служат для прикрепления к опоре, развиваются из придаточных корней.</a:t>
            </a:r>
          </a:p>
        </p:txBody>
      </p:sp>
      <p:pic>
        <p:nvPicPr>
          <p:cNvPr id="10245" name="Picture 9" descr="Плющ №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213100"/>
            <a:ext cx="2581275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1" descr="плющ на здан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395663"/>
            <a:ext cx="4614863" cy="346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955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dirty="0" smtClean="0">
                <a:solidFill>
                  <a:schemeClr val="bg1">
                    <a:lumMod val="50000"/>
                  </a:schemeClr>
                </a:solidFill>
              </a:rPr>
              <a:t>4. Воздушные корни</a:t>
            </a:r>
          </a:p>
        </p:txBody>
      </p:sp>
      <p:sp>
        <p:nvSpPr>
          <p:cNvPr id="3" name="Прямоугольник с одним вырезанным углом 2"/>
          <p:cNvSpPr/>
          <p:nvPr/>
        </p:nvSpPr>
        <p:spPr>
          <a:xfrm>
            <a:off x="250825" y="1484313"/>
            <a:ext cx="3673475" cy="2089150"/>
          </a:xfrm>
          <a:prstGeom prst="snip1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solidFill>
                  <a:srgbClr val="000000"/>
                </a:solidFill>
              </a:rPr>
              <a:t>Пример : орхидеи, монстера, деревья влажных, тропических лесов</a:t>
            </a:r>
            <a:r>
              <a:rPr lang="ru-RU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148263" y="1557338"/>
            <a:ext cx="3384550" cy="22320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solidFill>
                  <a:srgbClr val="000000"/>
                </a:solidFill>
              </a:rPr>
              <a:t>Корни свисают вниз, поглощая дождевую воду.</a:t>
            </a:r>
          </a:p>
        </p:txBody>
      </p:sp>
      <p:pic>
        <p:nvPicPr>
          <p:cNvPr id="11269" name="Picture 10" descr="воздушны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644900"/>
            <a:ext cx="3843338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2" descr="воздушные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013325"/>
            <a:ext cx="3813175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1" descr="Монстер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432175"/>
            <a:ext cx="3455987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52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171400"/>
            <a:ext cx="8568952" cy="1143000"/>
          </a:xfrm>
        </p:spPr>
        <p:txBody>
          <a:bodyPr>
            <a:noAutofit/>
          </a:bodyPr>
          <a:lstStyle/>
          <a:p>
            <a:r>
              <a:rPr lang="ru-RU" sz="4800" b="1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Строение семени фасоли</a:t>
            </a:r>
          </a:p>
        </p:txBody>
      </p:sp>
      <p:pic>
        <p:nvPicPr>
          <p:cNvPr id="4" name="Picture 2" descr="E:\Урок на 15 декабря\фасоль2.jpg"/>
          <p:cNvPicPr>
            <a:picLocks noChangeAspect="1" noChangeArrowheads="1"/>
          </p:cNvPicPr>
          <p:nvPr/>
        </p:nvPicPr>
        <p:blipFill rotWithShape="1">
          <a:blip r:embed="rId2" cstate="email"/>
          <a:srcRect l="1" t="1" r="883" b="16770"/>
          <a:stretch/>
        </p:blipFill>
        <p:spPr bwMode="auto">
          <a:xfrm>
            <a:off x="1172716" y="1196752"/>
            <a:ext cx="6022942" cy="54726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54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dirty="0" smtClean="0">
                <a:solidFill>
                  <a:schemeClr val="bg1">
                    <a:lumMod val="50000"/>
                  </a:schemeClr>
                </a:solidFill>
              </a:rPr>
              <a:t>5. Дыхательные корни</a:t>
            </a:r>
          </a:p>
        </p:txBody>
      </p:sp>
      <p:sp>
        <p:nvSpPr>
          <p:cNvPr id="3" name="Прямоугольник с одним вырезанным углом 2"/>
          <p:cNvSpPr/>
          <p:nvPr/>
        </p:nvSpPr>
        <p:spPr>
          <a:xfrm>
            <a:off x="323850" y="1412875"/>
            <a:ext cx="3095625" cy="2305050"/>
          </a:xfrm>
          <a:prstGeom prst="snip1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solidFill>
                  <a:srgbClr val="000000"/>
                </a:solidFill>
              </a:rPr>
              <a:t>Пример: ива ломкая, корни мангровых деревьев.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500563" y="1484313"/>
            <a:ext cx="4032250" cy="252095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solidFill>
                  <a:srgbClr val="000000"/>
                </a:solidFill>
              </a:rPr>
              <a:t>Корни растут вертикально вверх, пока не достигнут поверхности почвы.</a:t>
            </a:r>
          </a:p>
        </p:txBody>
      </p:sp>
      <p:pic>
        <p:nvPicPr>
          <p:cNvPr id="5" name="Picture 8" descr="Мангры во время прилив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268413"/>
            <a:ext cx="7491412" cy="490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Мангры во время отлив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765175"/>
            <a:ext cx="7058025" cy="529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297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баньян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04813"/>
            <a:ext cx="42862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7" descr="баньян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0" y="476250"/>
            <a:ext cx="5270500" cy="37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8" descr="баньян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989138"/>
            <a:ext cx="7204075" cy="436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9" descr="баньян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04813"/>
            <a:ext cx="7080250" cy="531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0" descr="баньян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76250"/>
            <a:ext cx="7224712" cy="541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1" descr="баньян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8280400" cy="620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980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4"/>
          <p:cNvSpPr txBox="1">
            <a:spLocks/>
          </p:cNvSpPr>
          <p:nvPr/>
        </p:nvSpPr>
        <p:spPr>
          <a:xfrm>
            <a:off x="485804" y="1214422"/>
            <a:ext cx="8229600" cy="3150682"/>
          </a:xfrm>
          <a:prstGeom prst="rect">
            <a:avLst/>
          </a:prstGeom>
          <a:solidFill>
            <a:schemeClr val="bg1"/>
          </a:solidFill>
          <a:effectLst>
            <a:glow rad="101600">
              <a:srgbClr val="008000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Побе́г</a:t>
            </a: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>
                <a:ln>
                  <a:solidFill>
                    <a:srgbClr val="349655"/>
                  </a:solidFill>
                </a:ln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— вегетативный орган растений, состоящий из стебля с расположенными на нём листьями и почками.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ru-RU" sz="5000" b="1" dirty="0">
              <a:ln>
                <a:solidFill>
                  <a:srgbClr val="349655"/>
                </a:solidFill>
              </a:ln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73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C:\Users\Светлана\Pictures\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2" t="10330" r="2338"/>
          <a:stretch>
            <a:fillRect/>
          </a:stretch>
        </p:blipFill>
        <p:spPr bwMode="auto">
          <a:xfrm>
            <a:off x="2786063" y="19050"/>
            <a:ext cx="3921125" cy="676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 стрелкой 13"/>
          <p:cNvCxnSpPr/>
          <p:nvPr/>
        </p:nvCxnSpPr>
        <p:spPr>
          <a:xfrm rot="10800000">
            <a:off x="4857750" y="322263"/>
            <a:ext cx="1714500" cy="320675"/>
          </a:xfrm>
          <a:prstGeom prst="straightConnector1">
            <a:avLst/>
          </a:prstGeom>
          <a:ln w="5715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rot="10800000" flipV="1">
            <a:off x="6215063" y="4429125"/>
            <a:ext cx="1714500" cy="285750"/>
          </a:xfrm>
          <a:prstGeom prst="straightConnector1">
            <a:avLst/>
          </a:prstGeom>
          <a:ln w="5715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2071688" y="857250"/>
            <a:ext cx="2571750" cy="1588"/>
          </a:xfrm>
          <a:prstGeom prst="straightConnector1">
            <a:avLst/>
          </a:prstGeom>
          <a:ln w="5715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Дуга 31"/>
          <p:cNvSpPr/>
          <p:nvPr/>
        </p:nvSpPr>
        <p:spPr>
          <a:xfrm rot="18646752">
            <a:off x="4259262" y="5013326"/>
            <a:ext cx="811213" cy="563562"/>
          </a:xfrm>
          <a:prstGeom prst="arc">
            <a:avLst>
              <a:gd name="adj1" fmla="val 12110666"/>
              <a:gd name="adj2" fmla="val 105839"/>
            </a:avLst>
          </a:prstGeom>
          <a:ln w="5715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38" name="Правая фигурная скобка 37"/>
          <p:cNvSpPr/>
          <p:nvPr/>
        </p:nvSpPr>
        <p:spPr>
          <a:xfrm>
            <a:off x="4786313" y="2000250"/>
            <a:ext cx="1285875" cy="2571750"/>
          </a:xfrm>
          <a:prstGeom prst="rightBrace">
            <a:avLst>
              <a:gd name="adj1" fmla="val 40078"/>
              <a:gd name="adj2" fmla="val 48984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39" name="Кольцо 38"/>
          <p:cNvSpPr/>
          <p:nvPr/>
        </p:nvSpPr>
        <p:spPr>
          <a:xfrm>
            <a:off x="4572000" y="1714500"/>
            <a:ext cx="500063" cy="500063"/>
          </a:xfrm>
          <a:prstGeom prst="donut">
            <a:avLst>
              <a:gd name="adj" fmla="val 666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48" name="Прямая со стрелкой 47"/>
          <p:cNvCxnSpPr/>
          <p:nvPr/>
        </p:nvCxnSpPr>
        <p:spPr>
          <a:xfrm>
            <a:off x="2143125" y="6286500"/>
            <a:ext cx="2571750" cy="1588"/>
          </a:xfrm>
          <a:prstGeom prst="straightConnector1">
            <a:avLst/>
          </a:prstGeom>
          <a:ln w="5715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71438" y="6000750"/>
            <a:ext cx="23574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СТЕБЕЛЬ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786688" y="4130675"/>
            <a:ext cx="14192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ЛИСТ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500313" y="4071938"/>
            <a:ext cx="2357437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0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ПАЗУХА</a:t>
            </a:r>
          </a:p>
          <a:p>
            <a:pPr algn="ctr">
              <a:defRPr/>
            </a:pPr>
            <a:r>
              <a:rPr lang="ru-RU" sz="30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ЛИСТА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000750" y="2987675"/>
            <a:ext cx="335756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МЕЖДОУЗЛИЕ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286125" y="1500188"/>
            <a:ext cx="134778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УЗЕЛ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14313" y="285750"/>
            <a:ext cx="2357437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БОКОВАЯ</a:t>
            </a:r>
          </a:p>
          <a:p>
            <a:pPr algn="ctr">
              <a:defRPr/>
            </a:pPr>
            <a:r>
              <a:rPr lang="ru-RU" sz="32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(пазушная) ПОЧКА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500688" y="0"/>
            <a:ext cx="3857625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ВЕРХУШЕЧНАЯ ПОЧКА</a:t>
            </a:r>
          </a:p>
        </p:txBody>
      </p:sp>
    </p:spTree>
    <p:extLst>
      <p:ext uri="{BB962C8B-B14F-4D97-AF65-F5344CB8AC3E}">
        <p14:creationId xmlns:p14="http://schemas.microsoft.com/office/powerpoint/2010/main" val="253355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9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Картинка 7 из 818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90504"/>
            <a:ext cx="3619500" cy="3810000"/>
          </a:xfrm>
          <a:prstGeom prst="ellipse">
            <a:avLst/>
          </a:prstGeom>
          <a:noFill/>
        </p:spPr>
      </p:pic>
      <p:cxnSp>
        <p:nvCxnSpPr>
          <p:cNvPr id="7" name="Прямая со стрелкой 6"/>
          <p:cNvCxnSpPr/>
          <p:nvPr/>
        </p:nvCxnSpPr>
        <p:spPr>
          <a:xfrm rot="10800000" flipV="1">
            <a:off x="2214563" y="1071563"/>
            <a:ext cx="2714625" cy="642937"/>
          </a:xfrm>
          <a:prstGeom prst="straightConnector1">
            <a:avLst/>
          </a:prstGeom>
          <a:ln w="762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214813" y="500063"/>
            <a:ext cx="32861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b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ЛИСТОВОЙ  РУБЕЦ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000364" y="4293096"/>
            <a:ext cx="6000792" cy="1979533"/>
          </a:xfrm>
          <a:prstGeom prst="roundRect">
            <a:avLst>
              <a:gd name="adj" fmla="val 35709"/>
            </a:avLst>
          </a:prstGeom>
          <a:solidFill>
            <a:schemeClr val="accent3">
              <a:lumMod val="40000"/>
              <a:lumOff val="60000"/>
            </a:schemeClr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месте опавшего листа на веточке образуется </a:t>
            </a:r>
            <a:r>
              <a:rPr lang="ru-RU" sz="3200" b="1" i="1" u="sng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рубец</a:t>
            </a:r>
            <a:r>
              <a:rPr lang="ru-RU" sz="3200" b="1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3200" b="1" i="1" u="sng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листовой след</a:t>
            </a:r>
            <a:r>
              <a:rPr lang="ru-RU" sz="3200" b="1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5418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Схема 17"/>
          <p:cNvGraphicFramePr/>
          <p:nvPr/>
        </p:nvGraphicFramePr>
        <p:xfrm>
          <a:off x="71438" y="-642966"/>
          <a:ext cx="9001156" cy="4857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343" name="Picture 7" descr="C:\Users\Светлана\Pictures\Рисунок2.jpg"/>
          <p:cNvPicPr>
            <a:picLocks noChangeAspect="1" noChangeArrowheads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lum bright="-30000" contrast="40000"/>
          </a:blip>
          <a:srcRect/>
          <a:stretch>
            <a:fillRect/>
          </a:stretch>
        </p:blipFill>
        <p:spPr bwMode="auto">
          <a:xfrm>
            <a:off x="71406" y="3429000"/>
            <a:ext cx="2667000" cy="3429000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pic>
        <p:nvPicPr>
          <p:cNvPr id="14344" name="Picture 8" descr="C:\Users\Светлана\Pictures\Рисунок2.jpg"/>
          <p:cNvPicPr>
            <a:picLocks noChangeAspect="1" noChangeArrowheads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lum bright="-30000" contrast="40000"/>
          </a:blip>
          <a:srcRect/>
          <a:stretch>
            <a:fillRect/>
          </a:stretch>
        </p:blipFill>
        <p:spPr bwMode="auto">
          <a:xfrm>
            <a:off x="3428992" y="3467743"/>
            <a:ext cx="2428892" cy="3390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5" name="Picture 9" descr="C:\Users\Светлана\Pictures\Рисунок2.jpg"/>
          <p:cNvPicPr>
            <a:picLocks noChangeAspect="1" noChangeArrowheads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lum bright="-30000" contrast="40000"/>
          </a:blip>
          <a:srcRect/>
          <a:stretch>
            <a:fillRect/>
          </a:stretch>
        </p:blipFill>
        <p:spPr bwMode="auto">
          <a:xfrm>
            <a:off x="6572263" y="3500437"/>
            <a:ext cx="2500331" cy="3288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29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3375"/>
            <a:ext cx="8424863" cy="597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638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38447" y="61724"/>
            <a:ext cx="7691139" cy="12241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8000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ОПРЕДЕЛИТЕ  ТИП ЛИСТОРАСПОЛОЖЕНИЯ</a:t>
            </a:r>
            <a:endParaRPr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25"/>
          <p:cNvGrpSpPr>
            <a:grpSpLocks/>
          </p:cNvGrpSpPr>
          <p:nvPr/>
        </p:nvGrpSpPr>
        <p:grpSpPr bwMode="auto">
          <a:xfrm>
            <a:off x="142875" y="1463675"/>
            <a:ext cx="3429000" cy="5316538"/>
            <a:chOff x="142844" y="1464178"/>
            <a:chExt cx="3429024" cy="5316316"/>
          </a:xfrm>
        </p:grpSpPr>
        <p:pic>
          <p:nvPicPr>
            <p:cNvPr id="13318" name="Picture 6" descr="Картинка 6 из 1829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2844" y="1464178"/>
              <a:ext cx="3429024" cy="5316316"/>
            </a:xfrm>
            <a:prstGeom prst="rect">
              <a:avLst/>
            </a:prstGeom>
            <a:ln w="76200" cap="sq">
              <a:solidFill>
                <a:schemeClr val="accent3">
                  <a:lumMod val="50000"/>
                </a:schemeClr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6402" name="TextBox 11"/>
            <p:cNvSpPr txBox="1">
              <a:spLocks noChangeArrowheads="1"/>
            </p:cNvSpPr>
            <p:nvPr/>
          </p:nvSpPr>
          <p:spPr bwMode="auto">
            <a:xfrm>
              <a:off x="214282" y="1500174"/>
              <a:ext cx="17145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2400" b="1" i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КРАПИВА</a:t>
              </a:r>
            </a:p>
          </p:txBody>
        </p:sp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14313" y="6357938"/>
            <a:ext cx="30718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СУПРОТИВНОЕ</a:t>
            </a:r>
          </a:p>
        </p:txBody>
      </p:sp>
      <p:pic>
        <p:nvPicPr>
          <p:cNvPr id="13320" name="Picture 8" descr="Картинка 51 из 64000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57325" y="1428750"/>
            <a:ext cx="3186113" cy="5310188"/>
          </a:xfrm>
          <a:prstGeom prst="rect">
            <a:avLst/>
          </a:prstGeom>
          <a:ln w="762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428750" y="1752600"/>
            <a:ext cx="3071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ОЧЕРЁДНОЕ</a:t>
            </a:r>
          </a:p>
        </p:txBody>
      </p:sp>
      <p:pic>
        <p:nvPicPr>
          <p:cNvPr id="13322" name="Picture 10" descr="Картинка 19 из 12829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43188" y="1428750"/>
            <a:ext cx="2868612" cy="5286375"/>
          </a:xfrm>
          <a:prstGeom prst="rect">
            <a:avLst/>
          </a:prstGeom>
          <a:ln w="762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428875" y="1500188"/>
            <a:ext cx="3071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МУТОВЧАТОЕ</a:t>
            </a:r>
          </a:p>
        </p:txBody>
      </p:sp>
      <p:pic>
        <p:nvPicPr>
          <p:cNvPr id="13324" name="Picture 12" descr="Картинка 14 из 1752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57613" y="1428750"/>
            <a:ext cx="2957512" cy="5214938"/>
          </a:xfrm>
          <a:prstGeom prst="rect">
            <a:avLst/>
          </a:prstGeom>
          <a:ln w="762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3714750" y="6215063"/>
            <a:ext cx="3071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МУТОВЧАТОЕ</a:t>
            </a:r>
          </a:p>
        </p:txBody>
      </p:sp>
      <p:pic>
        <p:nvPicPr>
          <p:cNvPr id="13326" name="Picture 14" descr="Картинка 28 из 64000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072063" y="1428750"/>
            <a:ext cx="3040062" cy="5286375"/>
          </a:xfrm>
          <a:prstGeom prst="rect">
            <a:avLst/>
          </a:prstGeom>
          <a:ln w="762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4214813" y="5715000"/>
            <a:ext cx="30718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ОЧЕРЁДНОЕ</a:t>
            </a:r>
          </a:p>
        </p:txBody>
      </p:sp>
      <p:grpSp>
        <p:nvGrpSpPr>
          <p:cNvPr id="3" name="Группа 32"/>
          <p:cNvGrpSpPr>
            <a:grpSpLocks/>
          </p:cNvGrpSpPr>
          <p:nvPr/>
        </p:nvGrpSpPr>
        <p:grpSpPr bwMode="auto">
          <a:xfrm>
            <a:off x="6000750" y="1500188"/>
            <a:ext cx="3011488" cy="5214937"/>
            <a:chOff x="6072198" y="1500174"/>
            <a:chExt cx="3011952" cy="5214974"/>
          </a:xfrm>
        </p:grpSpPr>
        <p:pic>
          <p:nvPicPr>
            <p:cNvPr id="13329" name="Picture 17" descr="C:\Users\Светлана\Pictures\Рисунок3.jpg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6215095" y="1500174"/>
              <a:ext cx="2869055" cy="5214974"/>
            </a:xfrm>
            <a:prstGeom prst="rect">
              <a:avLst/>
            </a:prstGeom>
            <a:ln w="76200" cap="sq">
              <a:solidFill>
                <a:schemeClr val="accent3">
                  <a:lumMod val="50000"/>
                </a:schemeClr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6400" name="TextBox 31"/>
            <p:cNvSpPr txBox="1">
              <a:spLocks noChangeArrowheads="1"/>
            </p:cNvSpPr>
            <p:nvPr/>
          </p:nvSpPr>
          <p:spPr bwMode="auto">
            <a:xfrm>
              <a:off x="6072198" y="1500174"/>
              <a:ext cx="150019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2400" b="1" i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ФЛОКС</a:t>
              </a:r>
            </a:p>
          </p:txBody>
        </p:sp>
      </p:grp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6000750" y="6215063"/>
            <a:ext cx="3071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СУПРОТИВНОЕ</a:t>
            </a:r>
          </a:p>
        </p:txBody>
      </p:sp>
    </p:spTree>
    <p:extLst>
      <p:ext uri="{BB962C8B-B14F-4D97-AF65-F5344CB8AC3E}">
        <p14:creationId xmlns:p14="http://schemas.microsoft.com/office/powerpoint/2010/main" val="150893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9" grpId="0"/>
      <p:bldP spid="22" grpId="0"/>
      <p:bldP spid="28" grpId="0"/>
      <p:bldP spid="3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45027" y="-214338"/>
            <a:ext cx="6060035" cy="1224136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 smtClean="0">
                <a:solidFill>
                  <a:schemeClr val="bg1">
                    <a:lumMod val="5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ВИДЫ ПОЧЕК:</a:t>
            </a:r>
            <a:endParaRPr dirty="0">
              <a:solidFill>
                <a:schemeClr val="bg1">
                  <a:lumMod val="50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14282" y="785794"/>
          <a:ext cx="8858280" cy="2428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Картинка 9 из 121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lum bright="-20000" contrast="30000"/>
          </a:blip>
          <a:srcRect l="6375" r="4928"/>
          <a:stretch>
            <a:fillRect/>
          </a:stretch>
        </p:blipFill>
        <p:spPr bwMode="auto">
          <a:xfrm>
            <a:off x="214313" y="3270250"/>
            <a:ext cx="4143375" cy="3444875"/>
          </a:xfrm>
          <a:prstGeom prst="rect">
            <a:avLst/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4" descr="Картинка 3 из 121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 l="9184" r="8163"/>
          <a:stretch>
            <a:fillRect/>
          </a:stretch>
        </p:blipFill>
        <p:spPr bwMode="auto">
          <a:xfrm>
            <a:off x="5000625" y="3214688"/>
            <a:ext cx="3865563" cy="3506787"/>
          </a:xfrm>
          <a:prstGeom prst="rect">
            <a:avLst/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26" name="Picture 2" descr="Изображение растения Padus avium.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3214688"/>
            <a:ext cx="3929063" cy="351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Изображение растения Acer platanoides.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286125"/>
            <a:ext cx="41433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195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33" y="44624"/>
            <a:ext cx="6060035" cy="864096"/>
          </a:xfrm>
          <a:extLst/>
        </p:spPr>
        <p:txBody>
          <a:bodyPr/>
          <a:lstStyle/>
          <a:p>
            <a:pPr>
              <a:defRPr/>
            </a:pPr>
            <a:r>
              <a:rPr dirty="0" smtClean="0">
                <a:solidFill>
                  <a:schemeClr val="bg1">
                    <a:lumMod val="50000"/>
                  </a:schemeClr>
                </a:solidFill>
              </a:rPr>
              <a:t>Сравнение почек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4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981075"/>
            <a:ext cx="8642350" cy="5327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8949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32246"/>
            <a:ext cx="8712968" cy="1012974"/>
          </a:xfrm>
        </p:spPr>
        <p:txBody>
          <a:bodyPr>
            <a:noAutofit/>
          </a:bodyPr>
          <a:lstStyle/>
          <a:p>
            <a:r>
              <a:rPr lang="ru-RU" sz="42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Строение зерновки пшеницы</a:t>
            </a:r>
            <a:endParaRPr lang="ru-RU" sz="4200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4" name="Picture 3" descr="E:\Урок на 15 декабря\зерновка.jpg"/>
          <p:cNvPicPr>
            <a:picLocks noChangeAspect="1" noChangeArrowheads="1"/>
          </p:cNvPicPr>
          <p:nvPr/>
        </p:nvPicPr>
        <p:blipFill rotWithShape="1">
          <a:blip r:embed="rId2" cstate="email"/>
          <a:srcRect l="4166" t="1" r="3338" b="11763"/>
          <a:stretch/>
        </p:blipFill>
        <p:spPr bwMode="auto">
          <a:xfrm>
            <a:off x="1785280" y="1103381"/>
            <a:ext cx="4730936" cy="493681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4812" y="6040191"/>
            <a:ext cx="2510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prstClr val="black"/>
                </a:solidFill>
              </a:rPr>
              <a:t>Пшеница</a:t>
            </a:r>
            <a:endParaRPr lang="ru-RU" sz="3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82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AutoShape 5"/>
          <p:cNvSpPr>
            <a:spLocks noGrp="1" noChangeArrowheads="1"/>
          </p:cNvSpPr>
          <p:nvPr>
            <p:ph idx="1"/>
          </p:nvPr>
        </p:nvSpPr>
        <p:spPr>
          <a:xfrm>
            <a:off x="250825" y="1628775"/>
            <a:ext cx="8497888" cy="4997450"/>
          </a:xfrm>
          <a:prstGeom prst="roundRect">
            <a:avLst>
              <a:gd name="adj" fmla="val 16667"/>
            </a:avLst>
          </a:prstGeom>
          <a:solidFill>
            <a:srgbClr val="E2EDA1"/>
          </a:solidFill>
          <a:ln w="381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2800" smtClean="0">
                <a:solidFill>
                  <a:srgbClr val="008000"/>
                </a:solidFill>
              </a:rPr>
              <a:t>Листовая пластинка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ru-RU" sz="2800" smtClean="0"/>
          </a:p>
          <a:p>
            <a:pPr eaLnBrk="1" hangingPunct="1">
              <a:lnSpc>
                <a:spcPct val="90000"/>
              </a:lnSpc>
            </a:pPr>
            <a:r>
              <a:rPr lang="ru-RU" altLang="ru-RU" sz="2800" smtClean="0">
                <a:solidFill>
                  <a:srgbClr val="008000"/>
                </a:solidFill>
              </a:rPr>
              <a:t>Жилки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ru-RU" sz="2800" smtClean="0"/>
          </a:p>
          <a:p>
            <a:pPr eaLnBrk="1" hangingPunct="1">
              <a:lnSpc>
                <a:spcPct val="90000"/>
              </a:lnSpc>
            </a:pPr>
            <a:r>
              <a:rPr lang="ru-RU" altLang="ru-RU" sz="2800" smtClean="0">
                <a:solidFill>
                  <a:srgbClr val="008000"/>
                </a:solidFill>
              </a:rPr>
              <a:t>Черешок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ru-RU" sz="28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ru-RU" sz="2800" smtClean="0"/>
          </a:p>
          <a:p>
            <a:pPr eaLnBrk="1" hangingPunct="1">
              <a:lnSpc>
                <a:spcPct val="90000"/>
              </a:lnSpc>
            </a:pPr>
            <a:r>
              <a:rPr lang="ru-RU" altLang="ru-RU" sz="2800" smtClean="0">
                <a:solidFill>
                  <a:srgbClr val="008000"/>
                </a:solidFill>
              </a:rPr>
              <a:t>Прилистники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smtClean="0">
                <a:solidFill>
                  <a:srgbClr val="008000"/>
                </a:solidFill>
              </a:rPr>
              <a:t>Основание листа</a:t>
            </a:r>
          </a:p>
        </p:txBody>
      </p:sp>
      <p:pic>
        <p:nvPicPr>
          <p:cNvPr id="91139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628775"/>
            <a:ext cx="2447925" cy="49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AutoShape 4"/>
          <p:cNvSpPr>
            <a:spLocks noChangeArrowheads="1"/>
          </p:cNvSpPr>
          <p:nvPr/>
        </p:nvSpPr>
        <p:spPr bwMode="auto">
          <a:xfrm>
            <a:off x="323850" y="260350"/>
            <a:ext cx="5832475" cy="863600"/>
          </a:xfrm>
          <a:prstGeom prst="roundRect">
            <a:avLst>
              <a:gd name="adj" fmla="val 16667"/>
            </a:avLst>
          </a:prstGeom>
          <a:solidFill>
            <a:srgbClr val="E2EDA1"/>
          </a:solidFill>
          <a:ln w="381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9C9C9C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82828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9C9C9C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9C9C9C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C9C9C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C9C9C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C9C9C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C9C9C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4400" smtClean="0">
                <a:solidFill>
                  <a:srgbClr val="006600"/>
                </a:solidFill>
                <a:latin typeface="Arial" charset="0"/>
              </a:rPr>
              <a:t>Строение листа</a:t>
            </a:r>
          </a:p>
        </p:txBody>
      </p:sp>
      <p:sp>
        <p:nvSpPr>
          <p:cNvPr id="91141" name="Line 11"/>
          <p:cNvSpPr>
            <a:spLocks noChangeShapeType="1"/>
          </p:cNvSpPr>
          <p:nvPr/>
        </p:nvSpPr>
        <p:spPr bwMode="auto">
          <a:xfrm>
            <a:off x="4932363" y="2349500"/>
            <a:ext cx="1079500" cy="1428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91142" name="Line 12"/>
          <p:cNvSpPr>
            <a:spLocks noChangeShapeType="1"/>
          </p:cNvSpPr>
          <p:nvPr/>
        </p:nvSpPr>
        <p:spPr bwMode="auto">
          <a:xfrm>
            <a:off x="2916238" y="4149725"/>
            <a:ext cx="3960812" cy="9350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91143" name="Line 13"/>
          <p:cNvSpPr>
            <a:spLocks noChangeShapeType="1"/>
          </p:cNvSpPr>
          <p:nvPr/>
        </p:nvSpPr>
        <p:spPr bwMode="auto">
          <a:xfrm>
            <a:off x="3851275" y="5876925"/>
            <a:ext cx="2736850" cy="431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91144" name="Line 14"/>
          <p:cNvSpPr>
            <a:spLocks noChangeShapeType="1"/>
          </p:cNvSpPr>
          <p:nvPr/>
        </p:nvSpPr>
        <p:spPr bwMode="auto">
          <a:xfrm>
            <a:off x="3203575" y="5373688"/>
            <a:ext cx="3384550" cy="6477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91145" name="Line 15"/>
          <p:cNvSpPr>
            <a:spLocks noChangeShapeType="1"/>
          </p:cNvSpPr>
          <p:nvPr/>
        </p:nvSpPr>
        <p:spPr bwMode="auto">
          <a:xfrm>
            <a:off x="2143125" y="3214688"/>
            <a:ext cx="4535488" cy="431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whit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42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AutoShape 4"/>
          <p:cNvSpPr>
            <a:spLocks noChangeArrowheads="1"/>
          </p:cNvSpPr>
          <p:nvPr/>
        </p:nvSpPr>
        <p:spPr bwMode="auto">
          <a:xfrm>
            <a:off x="395288" y="404813"/>
            <a:ext cx="5184775" cy="863600"/>
          </a:xfrm>
          <a:prstGeom prst="roundRect">
            <a:avLst>
              <a:gd name="adj" fmla="val 16667"/>
            </a:avLst>
          </a:prstGeom>
          <a:solidFill>
            <a:srgbClr val="E2EDA1"/>
          </a:solidFill>
          <a:ln w="381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9C9C9C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82828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9C9C9C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9C9C9C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C9C9C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C9C9C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C9C9C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C9C9C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4400" smtClean="0">
                <a:solidFill>
                  <a:srgbClr val="006600"/>
                </a:solidFill>
                <a:latin typeface="Arial" charset="0"/>
              </a:rPr>
              <a:t>Жилки листа</a:t>
            </a:r>
          </a:p>
        </p:txBody>
      </p:sp>
      <p:sp>
        <p:nvSpPr>
          <p:cNvPr id="92163" name="AutoShape 5"/>
          <p:cNvSpPr>
            <a:spLocks noGrp="1" noChangeArrowheads="1"/>
          </p:cNvSpPr>
          <p:nvPr>
            <p:ph idx="1"/>
          </p:nvPr>
        </p:nvSpPr>
        <p:spPr>
          <a:xfrm>
            <a:off x="250825" y="1628775"/>
            <a:ext cx="5473700" cy="4525963"/>
          </a:xfrm>
          <a:prstGeom prst="roundRect">
            <a:avLst>
              <a:gd name="adj" fmla="val 16667"/>
            </a:avLst>
          </a:prstGeom>
          <a:solidFill>
            <a:srgbClr val="E2EDA1"/>
          </a:solidFill>
          <a:ln w="381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ru-RU" altLang="ru-RU" smtClean="0">
                <a:solidFill>
                  <a:srgbClr val="008000"/>
                </a:solidFill>
              </a:rPr>
              <a:t>сосудисто- волокнистые пучки: 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ru-RU" altLang="ru-RU" smtClean="0">
                <a:solidFill>
                  <a:srgbClr val="008000"/>
                </a:solidFill>
              </a:rPr>
              <a:t>по сосудам перемещается вода и растворенные в ней вещества;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ru-RU" altLang="ru-RU" smtClean="0">
                <a:solidFill>
                  <a:srgbClr val="008000"/>
                </a:solidFill>
              </a:rPr>
              <a:t>волокна придают гибкость и упругость</a:t>
            </a:r>
            <a:r>
              <a:rPr lang="ru-RU" altLang="ru-RU" smtClean="0"/>
              <a:t>.</a:t>
            </a:r>
          </a:p>
        </p:txBody>
      </p:sp>
      <p:pic>
        <p:nvPicPr>
          <p:cNvPr id="92164" name="Picture 6" descr="lea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213" y="620713"/>
            <a:ext cx="3506787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AutoShape 2"/>
          <p:cNvSpPr>
            <a:spLocks noChangeArrowheads="1"/>
          </p:cNvSpPr>
          <p:nvPr/>
        </p:nvSpPr>
        <p:spPr bwMode="auto">
          <a:xfrm>
            <a:off x="395288" y="404813"/>
            <a:ext cx="6697662" cy="863600"/>
          </a:xfrm>
          <a:prstGeom prst="roundRect">
            <a:avLst>
              <a:gd name="adj" fmla="val 16667"/>
            </a:avLst>
          </a:prstGeom>
          <a:solidFill>
            <a:srgbClr val="E2EDA1"/>
          </a:solidFill>
          <a:ln w="381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9C9C9C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82828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9C9C9C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9C9C9C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C9C9C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C9C9C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C9C9C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C9C9C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4400" smtClean="0">
                <a:solidFill>
                  <a:srgbClr val="006600"/>
                </a:solidFill>
                <a:latin typeface="Arial" charset="0"/>
                <a:hlinkClick r:id="rId2" action="ppaction://hlinkfile"/>
              </a:rPr>
              <a:t>Типы жилкования листа</a:t>
            </a:r>
            <a:endParaRPr lang="ru-RU" altLang="ru-RU" sz="4400" smtClean="0">
              <a:solidFill>
                <a:srgbClr val="006600"/>
              </a:solidFill>
              <a:latin typeface="Arial" charset="0"/>
            </a:endParaRPr>
          </a:p>
        </p:txBody>
      </p:sp>
      <p:sp>
        <p:nvSpPr>
          <p:cNvPr id="93187" name="AutoShape 3"/>
          <p:cNvSpPr>
            <a:spLocks noGrp="1" noChangeArrowheads="1"/>
          </p:cNvSpPr>
          <p:nvPr>
            <p:ph idx="1"/>
          </p:nvPr>
        </p:nvSpPr>
        <p:spPr>
          <a:xfrm>
            <a:off x="468313" y="1628775"/>
            <a:ext cx="8229600" cy="4824413"/>
          </a:xfrm>
          <a:prstGeom prst="roundRect">
            <a:avLst>
              <a:gd name="adj" fmla="val 16667"/>
            </a:avLst>
          </a:prstGeom>
          <a:solidFill>
            <a:srgbClr val="E2EDA1"/>
          </a:solidFill>
          <a:ln w="381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FontTx/>
              <a:buChar char="-"/>
            </a:pPr>
            <a:r>
              <a:rPr lang="ru-RU" altLang="ru-RU" smtClean="0">
                <a:solidFill>
                  <a:srgbClr val="008000"/>
                </a:solidFill>
              </a:rPr>
              <a:t>расположение жилок в листе</a:t>
            </a:r>
          </a:p>
          <a:p>
            <a:pPr eaLnBrk="1" hangingPunct="1">
              <a:buFontTx/>
              <a:buNone/>
            </a:pPr>
            <a:r>
              <a:rPr lang="ru-RU" altLang="ru-RU" smtClean="0">
                <a:solidFill>
                  <a:srgbClr val="006600"/>
                </a:solidFill>
              </a:rPr>
              <a:t>Сетчатое      Параллельное      Дуговое</a:t>
            </a:r>
          </a:p>
        </p:txBody>
      </p:sp>
      <p:sp>
        <p:nvSpPr>
          <p:cNvPr id="93188" name="Line 4"/>
          <p:cNvSpPr>
            <a:spLocks noChangeShapeType="1"/>
          </p:cNvSpPr>
          <p:nvPr/>
        </p:nvSpPr>
        <p:spPr bwMode="auto">
          <a:xfrm flipH="1">
            <a:off x="1763713" y="1268413"/>
            <a:ext cx="1223962" cy="1296987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93189" name="Line 5"/>
          <p:cNvSpPr>
            <a:spLocks noChangeShapeType="1"/>
          </p:cNvSpPr>
          <p:nvPr/>
        </p:nvSpPr>
        <p:spPr bwMode="auto">
          <a:xfrm>
            <a:off x="4356100" y="1268413"/>
            <a:ext cx="0" cy="1296987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93190" name="Line 6"/>
          <p:cNvSpPr>
            <a:spLocks noChangeShapeType="1"/>
          </p:cNvSpPr>
          <p:nvPr/>
        </p:nvSpPr>
        <p:spPr bwMode="auto">
          <a:xfrm>
            <a:off x="6372225" y="1268413"/>
            <a:ext cx="936625" cy="1296987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93191" name="Picture 10" descr="4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3068638"/>
            <a:ext cx="2290763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2" name="Picture 13" descr="Рисунок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068638"/>
            <a:ext cx="2168525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3" name="Picture 14" descr="Рисунок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068638"/>
            <a:ext cx="2417762" cy="31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646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D:\Образовательные комплексы\Биология, 6 класс. Растения. Бактерии. Грибы. Лишайники\edu_r75_bio6\data\res\resCA056EB5-0A01-022A-00C1-568FD5B996A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3786188"/>
            <a:ext cx="17510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-142900"/>
            <a:ext cx="8229600" cy="796908"/>
          </a:xfrm>
          <a:ln>
            <a:miter lim="800000"/>
            <a:headEnd/>
            <a:tailEnd/>
          </a:ln>
          <a:extLst/>
        </p:spPr>
        <p:txBody>
          <a:bodyPr rtlCol="0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Жилкование листьев.</a:t>
            </a:r>
            <a:endParaRPr lang="ru-RU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28596" y="857232"/>
          <a:ext cx="8572560" cy="4983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483" name="Picture 3" descr="D:\Образовательные комплексы\Биология, 6 класс. Растения. Бактерии. Грибы. Лишайники\edu_r75_bio6\data\res\resCA0557E5-0A01-022A-0049-BF52CC4F965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786188"/>
            <a:ext cx="1714500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ветка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0259" r="17957" b="22162"/>
          <a:stretch>
            <a:fillRect/>
          </a:stretch>
        </p:blipFill>
        <p:spPr bwMode="auto">
          <a:xfrm>
            <a:off x="5072063" y="4643438"/>
            <a:ext cx="15716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8" descr="http://cordially.narod.ru/album/plant/images/maple-leaflet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9" r="8929"/>
          <a:stretch>
            <a:fillRect/>
          </a:stretch>
        </p:blipFill>
        <p:spPr bwMode="auto">
          <a:xfrm>
            <a:off x="7286625" y="4643438"/>
            <a:ext cx="15716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286125" y="857250"/>
            <a:ext cx="3214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b="1" smtClean="0">
                <a:solidFill>
                  <a:srgbClr val="000000"/>
                </a:solidFill>
              </a:rPr>
              <a:t>Жилкование листьев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071563" y="1785938"/>
            <a:ext cx="3357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smtClean="0">
                <a:solidFill>
                  <a:srgbClr val="000000"/>
                </a:solidFill>
              </a:rPr>
              <a:t>Однодольные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214938" y="1785938"/>
            <a:ext cx="3357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smtClean="0">
                <a:solidFill>
                  <a:srgbClr val="000000"/>
                </a:solidFill>
              </a:rPr>
              <a:t>Двудольные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14375" y="2786063"/>
            <a:ext cx="19288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smtClean="0">
                <a:solidFill>
                  <a:srgbClr val="000000"/>
                </a:solidFill>
              </a:rPr>
              <a:t>Параллельное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071813" y="2786063"/>
            <a:ext cx="1928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smtClean="0">
                <a:solidFill>
                  <a:srgbClr val="000000"/>
                </a:solidFill>
              </a:rPr>
              <a:t>Дуговое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572125" y="2714625"/>
            <a:ext cx="2714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smtClean="0">
                <a:solidFill>
                  <a:srgbClr val="000000"/>
                </a:solidFill>
              </a:rPr>
              <a:t>Сетчатое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929188" y="3786188"/>
            <a:ext cx="1928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smtClean="0">
                <a:solidFill>
                  <a:srgbClr val="000000"/>
                </a:solidFill>
              </a:rPr>
              <a:t>Перистое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215188" y="3786188"/>
            <a:ext cx="1714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smtClean="0">
                <a:solidFill>
                  <a:srgbClr val="000000"/>
                </a:solidFill>
              </a:rPr>
              <a:t>Пальчатое</a:t>
            </a:r>
          </a:p>
        </p:txBody>
      </p:sp>
    </p:spTree>
    <p:extLst>
      <p:ext uri="{BB962C8B-B14F-4D97-AF65-F5344CB8AC3E}">
        <p14:creationId xmlns:p14="http://schemas.microsoft.com/office/powerpoint/2010/main" val="133010584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8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14" grpId="0"/>
      <p:bldP spid="16" grpId="0"/>
      <p:bldP spid="17" grpId="0"/>
      <p:bldP spid="18" grpId="0"/>
      <p:bldP spid="19" grpId="0"/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002060"/>
                </a:solidFill>
              </a:rPr>
              <a:t>Исключение из правил</a:t>
            </a:r>
          </a:p>
        </p:txBody>
      </p:sp>
      <p:sp>
        <p:nvSpPr>
          <p:cNvPr id="96259" name="TextBox 5"/>
          <p:cNvSpPr txBox="1">
            <a:spLocks noChangeArrowheads="1"/>
          </p:cNvSpPr>
          <p:nvPr/>
        </p:nvSpPr>
        <p:spPr bwMode="auto">
          <a:xfrm>
            <a:off x="182563" y="5734050"/>
            <a:ext cx="4486275" cy="1200150"/>
          </a:xfrm>
          <a:prstGeom prst="rect">
            <a:avLst/>
          </a:prstGeom>
          <a:solidFill>
            <a:srgbClr val="99CC00"/>
          </a:solidFill>
          <a:ln w="5715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smtClean="0">
                <a:solidFill>
                  <a:srgbClr val="000000"/>
                </a:solidFill>
                <a:cs typeface="Arial" charset="0"/>
              </a:rPr>
              <a:t>Вороний глаз – сетчатое жилкование,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smtClean="0">
                <a:solidFill>
                  <a:srgbClr val="000000"/>
                </a:solidFill>
                <a:cs typeface="Arial" charset="0"/>
              </a:rPr>
              <a:t>             но класс - однодольные</a:t>
            </a:r>
          </a:p>
        </p:txBody>
      </p:sp>
      <p:pic>
        <p:nvPicPr>
          <p:cNvPr id="96260" name="Picture 11" descr="Файл:Paris-quadrifolia(vonOben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1700213"/>
            <a:ext cx="4510087" cy="399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Picture 13" descr="Файл:Plantago maj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1700213"/>
            <a:ext cx="4289425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2" name="TextBox 5"/>
          <p:cNvSpPr txBox="1">
            <a:spLocks noChangeArrowheads="1"/>
          </p:cNvSpPr>
          <p:nvPr/>
        </p:nvSpPr>
        <p:spPr bwMode="auto">
          <a:xfrm>
            <a:off x="4754563" y="5734050"/>
            <a:ext cx="4267200" cy="1200150"/>
          </a:xfrm>
          <a:prstGeom prst="rect">
            <a:avLst/>
          </a:prstGeom>
          <a:solidFill>
            <a:srgbClr val="99CC00"/>
          </a:solidFill>
          <a:ln w="5715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smtClean="0">
                <a:solidFill>
                  <a:srgbClr val="000000"/>
                </a:solidFill>
                <a:cs typeface="Arial" charset="0"/>
              </a:rPr>
              <a:t>Подорожник – дуговое жилкование,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smtClean="0">
                <a:solidFill>
                  <a:srgbClr val="000000"/>
                </a:solidFill>
                <a:cs typeface="Arial" charset="0"/>
              </a:rPr>
              <a:t>        но класс - двудольные</a:t>
            </a:r>
          </a:p>
        </p:txBody>
      </p:sp>
    </p:spTree>
    <p:extLst>
      <p:ext uri="{BB962C8B-B14F-4D97-AF65-F5344CB8AC3E}">
        <p14:creationId xmlns:p14="http://schemas.microsoft.com/office/powerpoint/2010/main" val="15161781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002060"/>
                </a:solidFill>
              </a:rPr>
              <a:t>Край листовой пластинки</a:t>
            </a:r>
          </a:p>
        </p:txBody>
      </p:sp>
      <p:pic>
        <p:nvPicPr>
          <p:cNvPr id="97283" name="Picture 4" descr="F:\урок лист\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341438"/>
            <a:ext cx="65532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1927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AutoShape 4"/>
          <p:cNvSpPr>
            <a:spLocks noChangeArrowheads="1"/>
          </p:cNvSpPr>
          <p:nvPr/>
        </p:nvSpPr>
        <p:spPr bwMode="auto">
          <a:xfrm>
            <a:off x="1403350" y="260350"/>
            <a:ext cx="5905500" cy="863600"/>
          </a:xfrm>
          <a:prstGeom prst="roundRect">
            <a:avLst>
              <a:gd name="adj" fmla="val 16667"/>
            </a:avLst>
          </a:prstGeom>
          <a:solidFill>
            <a:srgbClr val="DAE88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9C9C9C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82828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9C9C9C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9C9C9C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C9C9C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C9C9C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C9C9C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C9C9C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4400" smtClean="0">
              <a:solidFill>
                <a:srgbClr val="F8F8F8"/>
              </a:solidFill>
              <a:latin typeface="Arial" charset="0"/>
            </a:endParaRP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1692275" y="260350"/>
            <a:ext cx="5688013" cy="777875"/>
          </a:xfrm>
          <a:solidFill>
            <a:srgbClr val="E2EDA1"/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mtClean="0">
                <a:solidFill>
                  <a:srgbClr val="006600"/>
                </a:solidFill>
              </a:rPr>
              <a:t>Листорасположение </a:t>
            </a:r>
          </a:p>
        </p:txBody>
      </p:sp>
      <p:sp>
        <p:nvSpPr>
          <p:cNvPr id="98307" name="AutoShape 5"/>
          <p:cNvSpPr>
            <a:spLocks noGrp="1" noChangeArrowheads="1"/>
          </p:cNvSpPr>
          <p:nvPr>
            <p:ph idx="1"/>
          </p:nvPr>
        </p:nvSpPr>
        <p:spPr>
          <a:prstGeom prst="roundRect">
            <a:avLst>
              <a:gd name="adj" fmla="val 16667"/>
            </a:avLst>
          </a:prstGeom>
          <a:solidFill>
            <a:srgbClr val="E2EDA1"/>
          </a:solidFill>
          <a:ln w="381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smtClean="0"/>
              <a:t>- </a:t>
            </a:r>
            <a:r>
              <a:rPr lang="ru-RU" altLang="ru-RU" smtClean="0">
                <a:solidFill>
                  <a:srgbClr val="008000"/>
                </a:solidFill>
              </a:rPr>
              <a:t>расположение листьев на стебле</a:t>
            </a:r>
          </a:p>
          <a:p>
            <a:pPr eaLnBrk="1" hangingPunct="1">
              <a:buFontTx/>
              <a:buNone/>
            </a:pPr>
            <a:r>
              <a:rPr lang="ru-RU" altLang="ru-RU" smtClean="0">
                <a:solidFill>
                  <a:srgbClr val="006600"/>
                </a:solidFill>
              </a:rPr>
              <a:t>Очередное   Супротивное   Мутовчатое</a:t>
            </a:r>
          </a:p>
          <a:p>
            <a:pPr eaLnBrk="1" hangingPunct="1">
              <a:buFontTx/>
              <a:buNone/>
            </a:pPr>
            <a:endParaRPr lang="ru-RU" altLang="ru-RU" smtClean="0"/>
          </a:p>
          <a:p>
            <a:pPr eaLnBrk="1" hangingPunct="1">
              <a:buFontTx/>
              <a:buNone/>
            </a:pPr>
            <a:endParaRPr lang="ru-RU" altLang="ru-RU" smtClean="0"/>
          </a:p>
          <a:p>
            <a:pPr eaLnBrk="1" hangingPunct="1">
              <a:buFontTx/>
              <a:buNone/>
            </a:pPr>
            <a:endParaRPr lang="ru-RU" altLang="ru-RU" smtClean="0"/>
          </a:p>
          <a:p>
            <a:pPr eaLnBrk="1" hangingPunct="1">
              <a:buFontTx/>
              <a:buNone/>
            </a:pPr>
            <a:endParaRPr lang="ru-RU" altLang="ru-RU" smtClean="0"/>
          </a:p>
          <a:p>
            <a:pPr eaLnBrk="1" hangingPunct="1">
              <a:buFontTx/>
              <a:buNone/>
            </a:pPr>
            <a:endParaRPr lang="ru-RU" altLang="ru-RU" smtClean="0"/>
          </a:p>
        </p:txBody>
      </p:sp>
      <p:pic>
        <p:nvPicPr>
          <p:cNvPr id="98309" name="Picture 8" descr="02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068638"/>
            <a:ext cx="8207375" cy="214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0" name="Line 9"/>
          <p:cNvSpPr>
            <a:spLocks noChangeShapeType="1"/>
          </p:cNvSpPr>
          <p:nvPr/>
        </p:nvSpPr>
        <p:spPr bwMode="auto">
          <a:xfrm flipH="1">
            <a:off x="2051050" y="1052513"/>
            <a:ext cx="720725" cy="1439862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98311" name="Line 10"/>
          <p:cNvSpPr>
            <a:spLocks noChangeShapeType="1"/>
          </p:cNvSpPr>
          <p:nvPr/>
        </p:nvSpPr>
        <p:spPr bwMode="auto">
          <a:xfrm>
            <a:off x="4500563" y="1125538"/>
            <a:ext cx="0" cy="1223962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98312" name="Line 11"/>
          <p:cNvSpPr>
            <a:spLocks noChangeShapeType="1"/>
          </p:cNvSpPr>
          <p:nvPr/>
        </p:nvSpPr>
        <p:spPr bwMode="auto">
          <a:xfrm>
            <a:off x="6084888" y="1125538"/>
            <a:ext cx="935037" cy="1366837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whit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15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AutoShape 6"/>
          <p:cNvSpPr>
            <a:spLocks noChangeArrowheads="1"/>
          </p:cNvSpPr>
          <p:nvPr/>
        </p:nvSpPr>
        <p:spPr bwMode="auto">
          <a:xfrm>
            <a:off x="323850" y="333375"/>
            <a:ext cx="8496300" cy="863600"/>
          </a:xfrm>
          <a:prstGeom prst="roundRect">
            <a:avLst>
              <a:gd name="adj" fmla="val 16667"/>
            </a:avLst>
          </a:prstGeom>
          <a:solidFill>
            <a:srgbClr val="E2EDA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9C9C9C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82828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9C9C9C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9C9C9C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C9C9C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C9C9C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C9C9C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C9C9C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4400" smtClean="0">
                <a:solidFill>
                  <a:srgbClr val="006600"/>
                </a:solidFill>
                <a:latin typeface="Arial" charset="0"/>
              </a:rPr>
              <a:t>Количество </a:t>
            </a:r>
            <a:r>
              <a:rPr lang="ru-RU" altLang="ru-RU" sz="4400" smtClean="0">
                <a:solidFill>
                  <a:srgbClr val="006600"/>
                </a:solidFill>
                <a:latin typeface="Arial" charset="0"/>
                <a:hlinkClick r:id="rId2" action="ppaction://hlinkfile"/>
              </a:rPr>
              <a:t>листовых пластинок</a:t>
            </a:r>
            <a:endParaRPr lang="ru-RU" altLang="ru-RU" sz="4400" smtClean="0">
              <a:solidFill>
                <a:srgbClr val="006600"/>
              </a:solidFill>
              <a:latin typeface="Arial" charset="0"/>
            </a:endParaRPr>
          </a:p>
        </p:txBody>
      </p:sp>
      <p:sp>
        <p:nvSpPr>
          <p:cNvPr id="99331" name="AutoShape 7"/>
          <p:cNvSpPr>
            <a:spLocks noGrp="1" noChangeArrowheads="1"/>
          </p:cNvSpPr>
          <p:nvPr>
            <p:ph sz="half" idx="1"/>
          </p:nvPr>
        </p:nvSpPr>
        <p:spPr>
          <a:xfrm>
            <a:off x="395288" y="1628775"/>
            <a:ext cx="4038600" cy="3024188"/>
          </a:xfrm>
          <a:prstGeom prst="roundRect">
            <a:avLst>
              <a:gd name="adj" fmla="val 16667"/>
            </a:avLst>
          </a:prstGeom>
          <a:solidFill>
            <a:srgbClr val="E2EDA1"/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ru-RU" sz="3600" smtClean="0">
                <a:solidFill>
                  <a:srgbClr val="006600"/>
                </a:solidFill>
              </a:rPr>
              <a:t>Простые -</a:t>
            </a:r>
          </a:p>
          <a:p>
            <a:pPr algn="ctr" eaLnBrk="1" hangingPunct="1">
              <a:buFontTx/>
              <a:buNone/>
            </a:pPr>
            <a:r>
              <a:rPr lang="ru-RU" altLang="ru-RU" smtClean="0">
                <a:solidFill>
                  <a:srgbClr val="008000"/>
                </a:solidFill>
              </a:rPr>
              <a:t>имеют одну листовую пластинку </a:t>
            </a:r>
          </a:p>
        </p:txBody>
      </p:sp>
      <p:sp>
        <p:nvSpPr>
          <p:cNvPr id="99332" name="AutoShape 8"/>
          <p:cNvSpPr>
            <a:spLocks noGrp="1" noChangeArrowheads="1"/>
          </p:cNvSpPr>
          <p:nvPr>
            <p:ph sz="half" idx="2"/>
          </p:nvPr>
        </p:nvSpPr>
        <p:spPr>
          <a:xfrm>
            <a:off x="4643438" y="1628775"/>
            <a:ext cx="4038600" cy="3024188"/>
          </a:xfrm>
          <a:prstGeom prst="roundRect">
            <a:avLst>
              <a:gd name="adj" fmla="val 16667"/>
            </a:avLst>
          </a:prstGeom>
          <a:solidFill>
            <a:srgbClr val="E2EDA1"/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ru-RU" sz="3600" smtClean="0">
                <a:solidFill>
                  <a:srgbClr val="006600"/>
                </a:solidFill>
              </a:rPr>
              <a:t>Сложные –</a:t>
            </a:r>
          </a:p>
          <a:p>
            <a:pPr algn="ctr" eaLnBrk="1" hangingPunct="1">
              <a:buFontTx/>
              <a:buNone/>
            </a:pPr>
            <a:r>
              <a:rPr lang="ru-RU" altLang="ru-RU" smtClean="0">
                <a:solidFill>
                  <a:srgbClr val="008000"/>
                </a:solidFill>
              </a:rPr>
              <a:t>имеют несколько листовых пластинок на одном черешке</a:t>
            </a:r>
          </a:p>
        </p:txBody>
      </p:sp>
      <p:sp>
        <p:nvSpPr>
          <p:cNvPr id="99333" name="Line 9"/>
          <p:cNvSpPr>
            <a:spLocks noChangeShapeType="1"/>
          </p:cNvSpPr>
          <p:nvPr/>
        </p:nvSpPr>
        <p:spPr bwMode="auto">
          <a:xfrm flipH="1">
            <a:off x="2411413" y="1196975"/>
            <a:ext cx="936625" cy="792163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99334" name="Line 10"/>
          <p:cNvSpPr>
            <a:spLocks noChangeShapeType="1"/>
          </p:cNvSpPr>
          <p:nvPr/>
        </p:nvSpPr>
        <p:spPr bwMode="auto">
          <a:xfrm>
            <a:off x="5724525" y="1196975"/>
            <a:ext cx="935038" cy="719138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99335" name="Picture 12" descr="ref-1000_493822218-686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725"/>
            <a:ext cx="268605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6" name="Picture 14" descr="iStockHempLeaf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386263"/>
            <a:ext cx="3708400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317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57188" y="1428750"/>
          <a:ext cx="8501062" cy="4857750"/>
        </p:xfrm>
        <a:graphic>
          <a:graphicData uri="http://schemas.openxmlformats.org/drawingml/2006/table">
            <a:tbl>
              <a:tblPr/>
              <a:tblGrid>
                <a:gridCol w="2093214"/>
                <a:gridCol w="2157317"/>
                <a:gridCol w="2144235"/>
                <a:gridCol w="2106296"/>
              </a:tblGrid>
              <a:tr h="16993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Цельные листья</a:t>
                      </a:r>
                      <a:b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ru-RU" sz="2000" i="1" dirty="0">
                          <a:latin typeface="Times New Roman"/>
                          <a:ea typeface="Calibri"/>
                          <a:cs typeface="Times New Roman"/>
                        </a:rPr>
                        <a:t>сирень, берёза, яблоня, тополь</a:t>
                      </a: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546" marR="67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Лопастные листья</a:t>
                      </a:r>
                      <a:b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ru-RU" sz="2000" i="1" dirty="0">
                          <a:latin typeface="Times New Roman"/>
                          <a:ea typeface="Calibri"/>
                          <a:cs typeface="Times New Roman"/>
                        </a:rPr>
                        <a:t>клён</a:t>
                      </a: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546" marR="67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Раздельные листья</a:t>
                      </a:r>
                      <a:b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ru-RU" sz="2000" i="1">
                          <a:latin typeface="Times New Roman"/>
                          <a:ea typeface="Calibri"/>
                          <a:cs typeface="Times New Roman"/>
                        </a:rPr>
                        <a:t>одуванчик</a:t>
                      </a: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546" marR="67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Рассечённые листья</a:t>
                      </a:r>
                      <a:b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ru-RU" sz="2000" i="1" dirty="0">
                          <a:latin typeface="Times New Roman"/>
                          <a:ea typeface="Calibri"/>
                          <a:cs typeface="Times New Roman"/>
                        </a:rPr>
                        <a:t>полынь, пижма, ромашка</a:t>
                      </a: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546" marR="67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84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546" marR="67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546" marR="67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546" marR="67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546" marR="67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002060"/>
                </a:solidFill>
              </a:rPr>
              <a:t> Простые листья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44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3500438"/>
            <a:ext cx="1714500" cy="203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69" name="Picture 24" descr="F:\урок лист\maple-leaf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429000"/>
            <a:ext cx="2087562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70" name="Picture 25" descr="F:\урок лист\i (6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429000"/>
            <a:ext cx="19431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71" name="Picture 26" descr="F:\урок лист\i (7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3357563"/>
            <a:ext cx="194468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825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Сложные листья</a:t>
            </a: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85750" y="1928813"/>
          <a:ext cx="8286750" cy="4643437"/>
        </p:xfrm>
        <a:graphic>
          <a:graphicData uri="http://schemas.openxmlformats.org/drawingml/2006/table">
            <a:tbl>
              <a:tblPr/>
              <a:tblGrid>
                <a:gridCol w="2468449"/>
                <a:gridCol w="2519532"/>
                <a:gridCol w="1748954"/>
                <a:gridCol w="1549815"/>
              </a:tblGrid>
              <a:tr h="2531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Тройчатосложные листья</a:t>
                      </a:r>
                      <a:b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ru-RU" sz="1800" i="1" dirty="0" smtClean="0"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ru-RU" sz="1800" i="1" dirty="0">
                          <a:latin typeface="Times New Roman"/>
                          <a:ea typeface="Calibri"/>
                          <a:cs typeface="Times New Roman"/>
                        </a:rPr>
                        <a:t>земляника</a:t>
                      </a: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Пальчатосложные листья</a:t>
                      </a:r>
                      <a:b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ru-RU" sz="1800" i="1">
                          <a:latin typeface="Times New Roman"/>
                          <a:ea typeface="Calibri"/>
                          <a:cs typeface="Times New Roman"/>
                        </a:rPr>
                        <a:t>люпин, конский каштан</a:t>
                      </a: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Непарноперистые сложные листья</a:t>
                      </a:r>
                      <a:b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ru-RU" sz="1800" i="1" dirty="0" smtClean="0">
                          <a:latin typeface="Times New Roman"/>
                          <a:ea typeface="Calibri"/>
                          <a:cs typeface="Times New Roman"/>
                        </a:rPr>
                        <a:t>рябина)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Парноперистые сложные листья</a:t>
                      </a:r>
                      <a:b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ru-RU" sz="1800" i="1" dirty="0">
                          <a:latin typeface="Times New Roman"/>
                          <a:ea typeface="Calibri"/>
                          <a:cs typeface="Times New Roman"/>
                        </a:rPr>
                        <a:t>горох, жёлтая акация</a:t>
                      </a: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20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856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284538"/>
            <a:ext cx="2405062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65" name="Picture 26" descr="F:\урок лист\i (1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357563"/>
            <a:ext cx="22320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66" name="Picture 28" descr="http://thumbs.dreamstime.com/z/%D0%BB%D0%B8%D1%81%D1%82-%D0%B5%D1%80%D0%B5%D0%B2%D0%B0-%D1%80%D1%8F%D0%B1%D0%B8%D0%BD%D1%8B-3231487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544888"/>
            <a:ext cx="1584325" cy="276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67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3789363"/>
            <a:ext cx="138747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134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229600" cy="414338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altLang="ru-RU" sz="3200" dirty="0" smtClean="0">
                <a:solidFill>
                  <a:schemeClr val="bg1">
                    <a:lumMod val="50000"/>
                  </a:schemeClr>
                </a:solidFill>
              </a:rPr>
              <a:t>Виды корней</a:t>
            </a:r>
          </a:p>
        </p:txBody>
      </p:sp>
      <p:pic>
        <p:nvPicPr>
          <p:cNvPr id="20484" name="Picture 7" descr="http://erokina.volsk-sch11.edusite.ru/images/risunok3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908050"/>
            <a:ext cx="2881312" cy="5046663"/>
          </a:xfrm>
          <a:noFill/>
          <a:ln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3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3203575" y="981075"/>
            <a:ext cx="5616575" cy="514985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z="2200" smtClean="0">
                <a:solidFill>
                  <a:schemeClr val="tx2"/>
                </a:solidFill>
              </a:rPr>
              <a:t>    По происхождению корни делят на главный, боковые и придаточные</a:t>
            </a:r>
            <a:endParaRPr lang="ru-RU" altLang="ru-RU" sz="2200" i="1" smtClean="0">
              <a:solidFill>
                <a:schemeClr val="tx2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200" smtClean="0">
                <a:solidFill>
                  <a:schemeClr val="tx2"/>
                </a:solidFill>
              </a:rPr>
              <a:t>    1. </a:t>
            </a:r>
            <a:r>
              <a:rPr lang="ru-RU" altLang="ru-RU" sz="2200" smtClean="0">
                <a:solidFill>
                  <a:schemeClr val="hlink"/>
                </a:solidFill>
              </a:rPr>
              <a:t>Главный корень</a:t>
            </a:r>
            <a:r>
              <a:rPr lang="ru-RU" altLang="ru-RU" sz="2200" smtClean="0">
                <a:solidFill>
                  <a:schemeClr val="tx2"/>
                </a:solidFill>
              </a:rPr>
              <a:t> — корень, развивающийся из зародышевого корешка семени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200" smtClean="0">
                <a:solidFill>
                  <a:schemeClr val="tx2"/>
                </a:solidFill>
              </a:rPr>
              <a:t>    2. </a:t>
            </a:r>
            <a:r>
              <a:rPr lang="ru-RU" altLang="ru-RU" sz="2200" smtClean="0">
                <a:solidFill>
                  <a:schemeClr val="hlink"/>
                </a:solidFill>
              </a:rPr>
              <a:t>Придаточные корни</a:t>
            </a:r>
            <a:r>
              <a:rPr lang="ru-RU" altLang="ru-RU" sz="2200" smtClean="0">
                <a:solidFill>
                  <a:schemeClr val="tx2"/>
                </a:solidFill>
              </a:rPr>
              <a:t> — корни, развивающиеся от стеблей, листьев                                             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200" smtClean="0">
                <a:solidFill>
                  <a:schemeClr val="tx2"/>
                </a:solidFill>
              </a:rPr>
              <a:t>    3. </a:t>
            </a:r>
            <a:r>
              <a:rPr lang="ru-RU" altLang="ru-RU" sz="2200" smtClean="0">
                <a:solidFill>
                  <a:schemeClr val="hlink"/>
                </a:solidFill>
              </a:rPr>
              <a:t>Боковые корни</a:t>
            </a:r>
            <a:r>
              <a:rPr lang="ru-RU" altLang="ru-RU" sz="2200" smtClean="0">
                <a:solidFill>
                  <a:schemeClr val="tx2"/>
                </a:solidFill>
              </a:rPr>
              <a:t> — корни, развивающиеся на другом корне любого происхождения и являющиеся образованиями второго и последующих порядков ветвления</a:t>
            </a:r>
          </a:p>
          <a:p>
            <a:pPr eaLnBrk="1" hangingPunct="1">
              <a:buFont typeface="Wingdings" pitchFamily="2" charset="2"/>
              <a:buNone/>
            </a:pPr>
            <a:endParaRPr lang="ru-RU" altLang="ru-RU" sz="2200" smtClean="0"/>
          </a:p>
        </p:txBody>
      </p:sp>
    </p:spTree>
    <p:extLst>
      <p:ext uri="{BB962C8B-B14F-4D97-AF65-F5344CB8AC3E}">
        <p14:creationId xmlns:p14="http://schemas.microsoft.com/office/powerpoint/2010/main" val="57937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258888" y="333375"/>
            <a:ext cx="5545137" cy="52228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3075" name="Прямоугольник 3"/>
          <p:cNvSpPr>
            <a:spLocks noChangeArrowheads="1"/>
          </p:cNvSpPr>
          <p:nvPr/>
        </p:nvSpPr>
        <p:spPr bwMode="auto">
          <a:xfrm>
            <a:off x="1547813" y="333375"/>
            <a:ext cx="54721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800" b="1" smtClean="0">
                <a:solidFill>
                  <a:srgbClr val="C00000"/>
                </a:solidFill>
                <a:cs typeface="Arial" charset="0"/>
              </a:rPr>
              <a:t>ВНУТРЕННЕЕ СТРОЕНИЕ ЛИСТА</a:t>
            </a:r>
          </a:p>
        </p:txBody>
      </p:sp>
      <p:pic>
        <p:nvPicPr>
          <p:cNvPr id="3076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628775"/>
            <a:ext cx="9121775" cy="448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588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201613" y="765175"/>
            <a:ext cx="8618537" cy="830263"/>
          </a:xfrm>
          <a:prstGeom prst="round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01613" y="139700"/>
            <a:ext cx="3903662" cy="46196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100" name="Прямоугольник 11"/>
          <p:cNvSpPr>
            <a:spLocks noChangeArrowheads="1"/>
          </p:cNvSpPr>
          <p:nvPr/>
        </p:nvSpPr>
        <p:spPr bwMode="auto">
          <a:xfrm>
            <a:off x="201613" y="139700"/>
            <a:ext cx="39036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smtClean="0">
                <a:solidFill>
                  <a:srgbClr val="C00000"/>
                </a:solidFill>
                <a:cs typeface="Arial" charset="0"/>
              </a:rPr>
              <a:t>СТРОЕНИЕ КОЖИЦЫ ЛИСТА</a:t>
            </a:r>
          </a:p>
        </p:txBody>
      </p:sp>
      <p:sp>
        <p:nvSpPr>
          <p:cNvPr id="4101" name="Прямоугольник 13"/>
          <p:cNvSpPr>
            <a:spLocks noChangeArrowheads="1"/>
          </p:cNvSpPr>
          <p:nvPr/>
        </p:nvSpPr>
        <p:spPr bwMode="auto">
          <a:xfrm>
            <a:off x="219075" y="765175"/>
            <a:ext cx="86010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smtClean="0">
                <a:solidFill>
                  <a:srgbClr val="C00000"/>
                </a:solidFill>
                <a:cs typeface="Arial" charset="0"/>
              </a:rPr>
              <a:t>Верхняя кожица (эпидерма) </a:t>
            </a:r>
            <a:r>
              <a:rPr lang="ru-RU" altLang="ru-RU" sz="2400" smtClean="0">
                <a:solidFill>
                  <a:srgbClr val="000000"/>
                </a:solidFill>
                <a:cs typeface="Arial" charset="0"/>
              </a:rPr>
              <a:t>– покровная ткань на обращённой стороне листа, часто покрытая волосками, кутикулой, воском. </a:t>
            </a:r>
            <a:endParaRPr lang="ru-RU" altLang="ru-RU" sz="2400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987675" y="1773238"/>
            <a:ext cx="2160588" cy="461962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C00000"/>
                </a:solidFill>
              </a:rPr>
              <a:t>защищает</a:t>
            </a:r>
          </a:p>
        </p:txBody>
      </p:sp>
      <p:grpSp>
        <p:nvGrpSpPr>
          <p:cNvPr id="4103" name="Группа 2"/>
          <p:cNvGrpSpPr>
            <a:grpSpLocks/>
          </p:cNvGrpSpPr>
          <p:nvPr/>
        </p:nvGrpSpPr>
        <p:grpSpPr bwMode="auto">
          <a:xfrm>
            <a:off x="323850" y="2641600"/>
            <a:ext cx="8601075" cy="1200150"/>
            <a:chOff x="219522" y="2057364"/>
            <a:chExt cx="8600950" cy="1200330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219522" y="2057364"/>
              <a:ext cx="2263742" cy="120033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2400" dirty="0">
                  <a:solidFill>
                    <a:prstClr val="black"/>
                  </a:solidFill>
                </a:rPr>
                <a:t>от </a:t>
              </a:r>
            </a:p>
            <a:p>
              <a:pPr algn="ctr">
                <a:defRPr/>
              </a:pPr>
              <a:r>
                <a:rPr lang="ru-RU" sz="2400" dirty="0">
                  <a:solidFill>
                    <a:prstClr val="black"/>
                  </a:solidFill>
                </a:rPr>
                <a:t>высыхания</a:t>
              </a:r>
            </a:p>
            <a:p>
              <a:pPr algn="ctr">
                <a:defRPr/>
              </a:pPr>
              <a:endParaRPr lang="ru-RU" sz="2400" dirty="0">
                <a:solidFill>
                  <a:prstClr val="black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2483264" y="2057364"/>
              <a:ext cx="2952707" cy="120033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2400" dirty="0">
                  <a:solidFill>
                    <a:prstClr val="black"/>
                  </a:solidFill>
                </a:rPr>
                <a:t>от </a:t>
              </a:r>
            </a:p>
            <a:p>
              <a:pPr algn="ctr">
                <a:defRPr/>
              </a:pPr>
              <a:r>
                <a:rPr lang="ru-RU" sz="2400" dirty="0">
                  <a:solidFill>
                    <a:prstClr val="black"/>
                  </a:solidFill>
                </a:rPr>
                <a:t>механических повреждений</a:t>
              </a: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5435971" y="2057364"/>
              <a:ext cx="3384501" cy="120033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2400" dirty="0">
                  <a:solidFill>
                    <a:prstClr val="black"/>
                  </a:solidFill>
                </a:rPr>
                <a:t>от проникновения болезнетворных микроорганизмов</a:t>
              </a:r>
            </a:p>
          </p:txBody>
        </p:sp>
      </p:grpSp>
      <p:grpSp>
        <p:nvGrpSpPr>
          <p:cNvPr id="4104" name="Группа 44"/>
          <p:cNvGrpSpPr>
            <a:grpSpLocks/>
          </p:cNvGrpSpPr>
          <p:nvPr/>
        </p:nvGrpSpPr>
        <p:grpSpPr bwMode="auto">
          <a:xfrm>
            <a:off x="827088" y="3917950"/>
            <a:ext cx="7416800" cy="2886075"/>
            <a:chOff x="827584" y="3918247"/>
            <a:chExt cx="7416824" cy="2886390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7584" y="4508861"/>
              <a:ext cx="7416824" cy="22957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109" name="TextBox 20"/>
            <p:cNvSpPr txBox="1">
              <a:spLocks noChangeArrowheads="1"/>
            </p:cNvSpPr>
            <p:nvPr/>
          </p:nvSpPr>
          <p:spPr bwMode="auto">
            <a:xfrm>
              <a:off x="1449637" y="3918247"/>
              <a:ext cx="117448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2400" smtClean="0">
                  <a:solidFill>
                    <a:prstClr val="black"/>
                  </a:solidFill>
                  <a:cs typeface="Arial" charset="0"/>
                </a:rPr>
                <a:t>кожица</a:t>
              </a:r>
            </a:p>
          </p:txBody>
        </p:sp>
        <p:cxnSp>
          <p:nvCxnSpPr>
            <p:cNvPr id="22" name="Прямая со стрелкой 21"/>
            <p:cNvCxnSpPr>
              <a:stCxn id="4109" idx="2"/>
            </p:cNvCxnSpPr>
            <p:nvPr/>
          </p:nvCxnSpPr>
          <p:spPr>
            <a:xfrm>
              <a:off x="2037263" y="4380260"/>
              <a:ext cx="115887" cy="34452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" name="Прямая со стрелкой 5"/>
          <p:cNvCxnSpPr>
            <a:stCxn id="16" idx="2"/>
            <a:endCxn id="17" idx="0"/>
          </p:cNvCxnSpPr>
          <p:nvPr/>
        </p:nvCxnSpPr>
        <p:spPr>
          <a:xfrm flipH="1">
            <a:off x="1455738" y="2235200"/>
            <a:ext cx="2611437" cy="406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stCxn id="16" idx="2"/>
            <a:endCxn id="19" idx="0"/>
          </p:cNvCxnSpPr>
          <p:nvPr/>
        </p:nvCxnSpPr>
        <p:spPr>
          <a:xfrm>
            <a:off x="4067175" y="2235200"/>
            <a:ext cx="3165475" cy="406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stCxn id="16" idx="2"/>
            <a:endCxn id="18" idx="0"/>
          </p:cNvCxnSpPr>
          <p:nvPr/>
        </p:nvCxnSpPr>
        <p:spPr>
          <a:xfrm flipH="1">
            <a:off x="4064000" y="2235200"/>
            <a:ext cx="3175" cy="406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894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Скругленный прямоугольник 26"/>
          <p:cNvSpPr/>
          <p:nvPr/>
        </p:nvSpPr>
        <p:spPr>
          <a:xfrm>
            <a:off x="603250" y="1168400"/>
            <a:ext cx="3608388" cy="134937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03250" y="266700"/>
            <a:ext cx="7993063" cy="4603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124" name="Прямоугольник 20"/>
          <p:cNvSpPr>
            <a:spLocks noChangeArrowheads="1"/>
          </p:cNvSpPr>
          <p:nvPr/>
        </p:nvSpPr>
        <p:spPr bwMode="auto">
          <a:xfrm>
            <a:off x="603250" y="266700"/>
            <a:ext cx="79930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smtClean="0">
                <a:solidFill>
                  <a:srgbClr val="000000"/>
                </a:solidFill>
                <a:cs typeface="Arial" charset="0"/>
              </a:rPr>
              <a:t>Клетки кожицы живые, по размерам и форме они разные </a:t>
            </a:r>
          </a:p>
        </p:txBody>
      </p:sp>
      <p:sp>
        <p:nvSpPr>
          <p:cNvPr id="5125" name="Прямоугольник 22"/>
          <p:cNvSpPr>
            <a:spLocks noChangeArrowheads="1"/>
          </p:cNvSpPr>
          <p:nvPr/>
        </p:nvSpPr>
        <p:spPr bwMode="auto">
          <a:xfrm>
            <a:off x="531813" y="1241425"/>
            <a:ext cx="3679825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smtClean="0">
                <a:solidFill>
                  <a:srgbClr val="000000"/>
                </a:solidFill>
                <a:cs typeface="Arial" charset="0"/>
              </a:rPr>
              <a:t>крупные</a:t>
            </a:r>
            <a:r>
              <a:rPr lang="ru-RU" altLang="ru-RU" sz="2400" smtClean="0">
                <a:solidFill>
                  <a:srgbClr val="000000"/>
                </a:solidFill>
                <a:cs typeface="Arial" charset="0"/>
              </a:rPr>
              <a:t>, бесцветные, прозрачные и плотно прилегают друг к другу</a:t>
            </a:r>
            <a:endParaRPr lang="ru-RU" altLang="ru-RU" sz="2400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356225" y="952500"/>
            <a:ext cx="3240088" cy="8302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prstClr val="black"/>
                </a:solidFill>
              </a:rPr>
              <a:t>повышают защитные качества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356225" y="1916113"/>
            <a:ext cx="3240088" cy="120173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prstClr val="black"/>
                </a:solidFill>
              </a:rPr>
              <a:t>позволяют проникать солнечному свету </a:t>
            </a:r>
          </a:p>
          <a:p>
            <a:pPr algn="ctr">
              <a:defRPr/>
            </a:pPr>
            <a:r>
              <a:rPr lang="ru-RU" sz="2400" dirty="0">
                <a:solidFill>
                  <a:prstClr val="black"/>
                </a:solidFill>
              </a:rPr>
              <a:t>внутрь листа</a:t>
            </a:r>
          </a:p>
        </p:txBody>
      </p:sp>
      <p:sp>
        <p:nvSpPr>
          <p:cNvPr id="30" name="Стрелка вправо 29"/>
          <p:cNvSpPr/>
          <p:nvPr/>
        </p:nvSpPr>
        <p:spPr>
          <a:xfrm>
            <a:off x="4402138" y="1066800"/>
            <a:ext cx="928687" cy="600075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31" name="Стрелка вправо 30"/>
          <p:cNvSpPr/>
          <p:nvPr/>
        </p:nvSpPr>
        <p:spPr>
          <a:xfrm>
            <a:off x="4427538" y="2060575"/>
            <a:ext cx="928687" cy="600075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  <p:pic>
        <p:nvPicPr>
          <p:cNvPr id="5130" name="Рисунок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438525"/>
            <a:ext cx="3967163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Стрелка вниз 32"/>
          <p:cNvSpPr/>
          <p:nvPr/>
        </p:nvSpPr>
        <p:spPr>
          <a:xfrm rot="2668414">
            <a:off x="3536950" y="4318000"/>
            <a:ext cx="161925" cy="1223963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4" name="Стрелка вниз 33"/>
          <p:cNvSpPr/>
          <p:nvPr/>
        </p:nvSpPr>
        <p:spPr>
          <a:xfrm rot="2668414">
            <a:off x="1665288" y="2733675"/>
            <a:ext cx="161925" cy="1225550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Стрелка вниз 34"/>
          <p:cNvSpPr/>
          <p:nvPr/>
        </p:nvSpPr>
        <p:spPr>
          <a:xfrm rot="2668414">
            <a:off x="3144838" y="2998788"/>
            <a:ext cx="161925" cy="1223962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84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трелка вправо 9"/>
          <p:cNvSpPr/>
          <p:nvPr/>
        </p:nvSpPr>
        <p:spPr>
          <a:xfrm flipH="1">
            <a:off x="4787900" y="2368550"/>
            <a:ext cx="3978275" cy="1724025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Стрелка вправо 2"/>
          <p:cNvSpPr/>
          <p:nvPr/>
        </p:nvSpPr>
        <p:spPr>
          <a:xfrm flipH="1">
            <a:off x="4787900" y="825500"/>
            <a:ext cx="3978275" cy="1724025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03250" y="266700"/>
            <a:ext cx="7993063" cy="4603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149" name="Прямоугольник 20"/>
          <p:cNvSpPr>
            <a:spLocks noChangeArrowheads="1"/>
          </p:cNvSpPr>
          <p:nvPr/>
        </p:nvSpPr>
        <p:spPr bwMode="auto">
          <a:xfrm>
            <a:off x="603250" y="266700"/>
            <a:ext cx="79930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smtClean="0">
                <a:solidFill>
                  <a:srgbClr val="000000"/>
                </a:solidFill>
                <a:cs typeface="Arial" charset="0"/>
              </a:rPr>
              <a:t>Клетки кожицы живые, по размерам и форме они разные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900113" y="1844675"/>
            <a:ext cx="3973512" cy="12001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prstClr val="black"/>
                </a:solidFill>
              </a:rPr>
              <a:t>мелкие</a:t>
            </a:r>
            <a:r>
              <a:rPr lang="ru-RU" sz="2400" dirty="0">
                <a:solidFill>
                  <a:prstClr val="black"/>
                </a:solidFill>
              </a:rPr>
              <a:t>, в них имеются хлоропласты, придающие им </a:t>
            </a:r>
            <a:r>
              <a:rPr lang="ru-RU" sz="2400" b="1" dirty="0">
                <a:solidFill>
                  <a:srgbClr val="9BBB59">
                    <a:lumMod val="50000"/>
                  </a:srgbClr>
                </a:solidFill>
              </a:rPr>
              <a:t>зелёный цвет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6151" name="Прямоугольник 25"/>
          <p:cNvSpPr>
            <a:spLocks noChangeArrowheads="1"/>
          </p:cNvSpPr>
          <p:nvPr/>
        </p:nvSpPr>
        <p:spPr bwMode="auto">
          <a:xfrm>
            <a:off x="5724525" y="1268413"/>
            <a:ext cx="30416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smtClean="0">
                <a:solidFill>
                  <a:srgbClr val="000000"/>
                </a:solidFill>
                <a:cs typeface="Arial" charset="0"/>
              </a:rPr>
              <a:t>Эти клетки назвали </a:t>
            </a:r>
            <a:r>
              <a:rPr lang="ru-RU" altLang="ru-RU" sz="2400" b="1" smtClean="0">
                <a:solidFill>
                  <a:srgbClr val="C00000"/>
                </a:solidFill>
                <a:cs typeface="Arial" charset="0"/>
              </a:rPr>
              <a:t>замыкающими</a:t>
            </a:r>
            <a:r>
              <a:rPr lang="ru-RU" altLang="ru-RU" sz="2400" smtClean="0">
                <a:solidFill>
                  <a:srgbClr val="000000"/>
                </a:solidFill>
                <a:cs typeface="Arial" charset="0"/>
              </a:rPr>
              <a:t>, </a:t>
            </a:r>
          </a:p>
        </p:txBody>
      </p:sp>
      <p:sp>
        <p:nvSpPr>
          <p:cNvPr id="6152" name="Прямоугольник 1"/>
          <p:cNvSpPr>
            <a:spLocks noChangeArrowheads="1"/>
          </p:cNvSpPr>
          <p:nvPr/>
        </p:nvSpPr>
        <p:spPr bwMode="auto">
          <a:xfrm>
            <a:off x="5316538" y="2816225"/>
            <a:ext cx="34750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smtClean="0">
                <a:solidFill>
                  <a:srgbClr val="000000"/>
                </a:solidFill>
                <a:cs typeface="Arial" charset="0"/>
              </a:rPr>
              <a:t>а возникающую между ними щель – </a:t>
            </a:r>
            <a:r>
              <a:rPr lang="ru-RU" altLang="ru-RU" sz="2400" b="1" smtClean="0">
                <a:solidFill>
                  <a:srgbClr val="C00000"/>
                </a:solidFill>
                <a:cs typeface="Arial" charset="0"/>
              </a:rPr>
              <a:t>устьичной</a:t>
            </a:r>
            <a:r>
              <a:rPr lang="ru-RU" altLang="ru-RU" sz="2400" smtClean="0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  <p:pic>
        <p:nvPicPr>
          <p:cNvPr id="6153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438525"/>
            <a:ext cx="3967163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Стрелка вниз 11"/>
          <p:cNvSpPr/>
          <p:nvPr/>
        </p:nvSpPr>
        <p:spPr>
          <a:xfrm rot="2668414">
            <a:off x="2319338" y="2827338"/>
            <a:ext cx="161925" cy="1223962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Стрелка вниз 13"/>
          <p:cNvSpPr/>
          <p:nvPr/>
        </p:nvSpPr>
        <p:spPr>
          <a:xfrm rot="2668414">
            <a:off x="2943225" y="4525963"/>
            <a:ext cx="163513" cy="1223962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69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303213" y="5516563"/>
            <a:ext cx="8561387" cy="120173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03213" y="171450"/>
            <a:ext cx="8561387" cy="46196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172" name="TextBox 10"/>
          <p:cNvSpPr txBox="1">
            <a:spLocks noChangeArrowheads="1"/>
          </p:cNvSpPr>
          <p:nvPr/>
        </p:nvSpPr>
        <p:spPr bwMode="auto">
          <a:xfrm>
            <a:off x="1041400" y="171450"/>
            <a:ext cx="70850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smtClean="0">
                <a:solidFill>
                  <a:prstClr val="black"/>
                </a:solidFill>
                <a:cs typeface="Arial" charset="0"/>
              </a:rPr>
              <a:t>УСТЬИЦЕ С ОКРУЖАЮЩИМИ ЕГО КЛЕТКАМИ КОЖИ</a:t>
            </a:r>
          </a:p>
        </p:txBody>
      </p:sp>
      <p:pic>
        <p:nvPicPr>
          <p:cNvPr id="717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401638"/>
            <a:ext cx="6064250" cy="496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Прямоугольник 13"/>
          <p:cNvSpPr>
            <a:spLocks noChangeArrowheads="1"/>
          </p:cNvSpPr>
          <p:nvPr/>
        </p:nvSpPr>
        <p:spPr bwMode="auto">
          <a:xfrm>
            <a:off x="303213" y="5516563"/>
            <a:ext cx="8561387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smtClean="0">
                <a:solidFill>
                  <a:prstClr val="black"/>
                </a:solidFill>
                <a:cs typeface="Arial" charset="0"/>
              </a:rPr>
              <a:t>Через устьичные щели воздух поступает к внутренним клеткам листа; через них же газообразные вещества, в том числе и пары воды, выходят из листа наружу.</a:t>
            </a:r>
          </a:p>
        </p:txBody>
      </p:sp>
    </p:spTree>
    <p:extLst>
      <p:ext uri="{BB962C8B-B14F-4D97-AF65-F5344CB8AC3E}">
        <p14:creationId xmlns:p14="http://schemas.microsoft.com/office/powerpoint/2010/main" val="318254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713"/>
            <a:ext cx="8229600" cy="550545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b="1" kern="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+mj-ea"/>
                <a:cs typeface="Arial"/>
              </a:rPr>
              <a:t>Испарение воды - транспирация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195" name="Picture 4" descr="Испарение вод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711325"/>
            <a:ext cx="6237287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709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Группа 15"/>
          <p:cNvGrpSpPr>
            <a:grpSpLocks/>
          </p:cNvGrpSpPr>
          <p:nvPr/>
        </p:nvGrpSpPr>
        <p:grpSpPr bwMode="auto">
          <a:xfrm>
            <a:off x="482600" y="2636838"/>
            <a:ext cx="8115300" cy="936625"/>
            <a:chOff x="348700" y="2276871"/>
            <a:chExt cx="8114105" cy="936105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48700" y="2276871"/>
              <a:ext cx="8114105" cy="46170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2400" b="1" dirty="0">
                  <a:solidFill>
                    <a:prstClr val="black"/>
                  </a:solidFill>
                </a:rPr>
                <a:t>клетка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348700" y="2738577"/>
              <a:ext cx="2423756" cy="461707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2400" dirty="0">
                  <a:solidFill>
                    <a:prstClr val="black"/>
                  </a:solidFill>
                </a:rPr>
                <a:t>тонкая оболочка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2794678" y="2738577"/>
              <a:ext cx="1745993" cy="461707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400" dirty="0">
                  <a:solidFill>
                    <a:prstClr val="black"/>
                  </a:solidFill>
                </a:rPr>
                <a:t>цитоплазма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4540671" y="2738577"/>
              <a:ext cx="825378" cy="461707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400" dirty="0">
                  <a:solidFill>
                    <a:prstClr val="black"/>
                  </a:solidFill>
                </a:rPr>
                <a:t>ядро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5366049" y="2738577"/>
              <a:ext cx="1879323" cy="461707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400" dirty="0">
                  <a:solidFill>
                    <a:prstClr val="black"/>
                  </a:solidFill>
                </a:rPr>
                <a:t>хлоропласты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7245372" y="2751269"/>
              <a:ext cx="1217433" cy="461707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400" dirty="0">
                  <a:solidFill>
                    <a:prstClr val="black"/>
                  </a:solidFill>
                </a:rPr>
                <a:t>вакуоль</a:t>
              </a:r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17" name="Капля 16"/>
          <p:cNvSpPr/>
          <p:nvPr/>
        </p:nvSpPr>
        <p:spPr>
          <a:xfrm rot="258611" flipH="1">
            <a:off x="6435725" y="4337050"/>
            <a:ext cx="2592388" cy="2497138"/>
          </a:xfrm>
          <a:prstGeom prst="teardrop">
            <a:avLst>
              <a:gd name="adj" fmla="val 154674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771775" y="188913"/>
            <a:ext cx="3816350" cy="5334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245" name="Прямоугольник 3"/>
          <p:cNvSpPr>
            <a:spLocks noChangeArrowheads="1"/>
          </p:cNvSpPr>
          <p:nvPr/>
        </p:nvSpPr>
        <p:spPr bwMode="auto">
          <a:xfrm>
            <a:off x="2916238" y="260350"/>
            <a:ext cx="35766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smtClean="0">
                <a:solidFill>
                  <a:srgbClr val="C00000"/>
                </a:solidFill>
                <a:cs typeface="Arial" charset="0"/>
              </a:rPr>
              <a:t>ОСНОВНАЯ ТКАНЬ ЛИСТА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3850" y="908050"/>
            <a:ext cx="8569325" cy="157003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prstClr val="black"/>
                </a:solidFill>
              </a:rPr>
              <a:t>Столбчатая ткань</a:t>
            </a:r>
            <a:r>
              <a:rPr lang="ru-RU" sz="2400" dirty="0">
                <a:solidFill>
                  <a:prstClr val="black"/>
                </a:solidFill>
              </a:rPr>
              <a:t> – клетки которой имеют цилиндрическую форму, плотно прилегают друг к другу и расположены с верхней стороны листа (обращённой к свету). </a:t>
            </a:r>
            <a:r>
              <a:rPr lang="ru-RU" sz="2400" b="1" dirty="0">
                <a:solidFill>
                  <a:prstClr val="black"/>
                </a:solidFill>
              </a:rPr>
              <a:t>Служит для фотосинтеза.</a:t>
            </a:r>
          </a:p>
        </p:txBody>
      </p:sp>
      <p:sp>
        <p:nvSpPr>
          <p:cNvPr id="10247" name="Прямоугольник 14"/>
          <p:cNvSpPr>
            <a:spLocks noChangeArrowheads="1"/>
          </p:cNvSpPr>
          <p:nvPr/>
        </p:nvSpPr>
        <p:spPr bwMode="auto">
          <a:xfrm>
            <a:off x="6561138" y="4733925"/>
            <a:ext cx="22860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smtClean="0">
                <a:solidFill>
                  <a:srgbClr val="000000"/>
                </a:solidFill>
                <a:cs typeface="Arial" charset="0"/>
              </a:rPr>
              <a:t>придают зелёный цвет ткани и всему листу</a:t>
            </a:r>
            <a:endParaRPr lang="ru-RU" altLang="ru-RU" sz="1800" smtClean="0">
              <a:solidFill>
                <a:prstClr val="black"/>
              </a:solidFill>
              <a:cs typeface="Arial" charset="0"/>
            </a:endParaRPr>
          </a:p>
        </p:txBody>
      </p:sp>
      <p:grpSp>
        <p:nvGrpSpPr>
          <p:cNvPr id="10248" name="Группа 17"/>
          <p:cNvGrpSpPr>
            <a:grpSpLocks/>
          </p:cNvGrpSpPr>
          <p:nvPr/>
        </p:nvGrpSpPr>
        <p:grpSpPr bwMode="auto">
          <a:xfrm>
            <a:off x="323850" y="3789363"/>
            <a:ext cx="4764088" cy="2849562"/>
            <a:chOff x="827584" y="3918247"/>
            <a:chExt cx="7416824" cy="2886390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7584" y="4508389"/>
              <a:ext cx="7416824" cy="22962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254" name="TextBox 19"/>
            <p:cNvSpPr txBox="1">
              <a:spLocks noChangeArrowheads="1"/>
            </p:cNvSpPr>
            <p:nvPr/>
          </p:nvSpPr>
          <p:spPr bwMode="auto">
            <a:xfrm>
              <a:off x="1449636" y="3918247"/>
              <a:ext cx="1865769" cy="467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2400" smtClean="0">
                  <a:solidFill>
                    <a:prstClr val="black"/>
                  </a:solidFill>
                  <a:cs typeface="Arial" charset="0"/>
                </a:rPr>
                <a:t>Кожица</a:t>
              </a:r>
            </a:p>
          </p:txBody>
        </p:sp>
        <p:cxnSp>
          <p:nvCxnSpPr>
            <p:cNvPr id="21" name="Прямая со стрелкой 20"/>
            <p:cNvCxnSpPr>
              <a:stCxn id="10254" idx="2"/>
            </p:cNvCxnSpPr>
            <p:nvPr/>
          </p:nvCxnSpPr>
          <p:spPr>
            <a:xfrm flipH="1">
              <a:off x="2152282" y="4386179"/>
              <a:ext cx="229846" cy="33929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249" name="TextBox 21"/>
          <p:cNvSpPr txBox="1">
            <a:spLocks noChangeArrowheads="1"/>
          </p:cNvSpPr>
          <p:nvPr/>
        </p:nvSpPr>
        <p:spPr bwMode="auto">
          <a:xfrm>
            <a:off x="2484438" y="3778250"/>
            <a:ext cx="32543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smtClean="0">
                <a:solidFill>
                  <a:prstClr val="black"/>
                </a:solidFill>
                <a:cs typeface="Arial" charset="0"/>
              </a:rPr>
              <a:t>Столбчатая ткань</a:t>
            </a:r>
          </a:p>
        </p:txBody>
      </p:sp>
      <p:cxnSp>
        <p:nvCxnSpPr>
          <p:cNvPr id="24" name="Прямая соединительная линия 23"/>
          <p:cNvCxnSpPr>
            <a:stCxn id="10249" idx="2"/>
          </p:cNvCxnSpPr>
          <p:nvPr/>
        </p:nvCxnSpPr>
        <p:spPr>
          <a:xfrm>
            <a:off x="4111625" y="4238625"/>
            <a:ext cx="2044700" cy="70326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5580063" y="4941888"/>
            <a:ext cx="576262" cy="9715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Правая фигурная скобка 30"/>
          <p:cNvSpPr/>
          <p:nvPr/>
        </p:nvSpPr>
        <p:spPr>
          <a:xfrm>
            <a:off x="5087938" y="5373688"/>
            <a:ext cx="412750" cy="107950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54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3043238"/>
            <a:ext cx="6624637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771775" y="188913"/>
            <a:ext cx="3816350" cy="5334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268" name="Прямоугольник 3"/>
          <p:cNvSpPr>
            <a:spLocks noChangeArrowheads="1"/>
          </p:cNvSpPr>
          <p:nvPr/>
        </p:nvSpPr>
        <p:spPr bwMode="auto">
          <a:xfrm>
            <a:off x="2916238" y="260350"/>
            <a:ext cx="35766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smtClean="0">
                <a:solidFill>
                  <a:srgbClr val="C00000"/>
                </a:solidFill>
                <a:cs typeface="Arial" charset="0"/>
              </a:rPr>
              <a:t>ОСНОВНАЯ ТКАНЬ ЛИСТА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3850" y="908050"/>
            <a:ext cx="8569325" cy="19399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prstClr val="black"/>
                </a:solidFill>
              </a:rPr>
              <a:t>Губчатая ткань</a:t>
            </a:r>
            <a:r>
              <a:rPr lang="ru-RU" sz="2400" dirty="0">
                <a:solidFill>
                  <a:prstClr val="black"/>
                </a:solidFill>
              </a:rPr>
              <a:t> – клетки имеют округлую форму, расположены рыхло и между ними образуются крупные межклетники, заполненные воздухом. В них накапливаются пары воды. </a:t>
            </a:r>
            <a:r>
              <a:rPr lang="ru-RU" sz="2400" b="1" dirty="0">
                <a:solidFill>
                  <a:prstClr val="black"/>
                </a:solidFill>
              </a:rPr>
              <a:t>Служит для фотосинтеза, газообмена и транспирации (испарения).</a:t>
            </a:r>
          </a:p>
        </p:txBody>
      </p:sp>
      <p:sp>
        <p:nvSpPr>
          <p:cNvPr id="11270" name="TextBox 19"/>
          <p:cNvSpPr txBox="1">
            <a:spLocks noChangeArrowheads="1"/>
          </p:cNvSpPr>
          <p:nvPr/>
        </p:nvSpPr>
        <p:spPr bwMode="auto">
          <a:xfrm>
            <a:off x="1495425" y="3165475"/>
            <a:ext cx="11985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smtClean="0">
                <a:solidFill>
                  <a:prstClr val="black"/>
                </a:solidFill>
                <a:cs typeface="Arial" charset="0"/>
              </a:rPr>
              <a:t>Кожица</a:t>
            </a:r>
          </a:p>
        </p:txBody>
      </p:sp>
      <p:cxnSp>
        <p:nvCxnSpPr>
          <p:cNvPr id="21" name="Прямая со стрелкой 20"/>
          <p:cNvCxnSpPr>
            <a:stCxn id="11270" idx="2"/>
          </p:cNvCxnSpPr>
          <p:nvPr/>
        </p:nvCxnSpPr>
        <p:spPr>
          <a:xfrm flipH="1">
            <a:off x="1947863" y="3627438"/>
            <a:ext cx="147637" cy="3349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272" name="TextBox 21"/>
          <p:cNvSpPr txBox="1">
            <a:spLocks noChangeArrowheads="1"/>
          </p:cNvSpPr>
          <p:nvPr/>
        </p:nvSpPr>
        <p:spPr bwMode="auto">
          <a:xfrm>
            <a:off x="6032500" y="4818063"/>
            <a:ext cx="25066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smtClean="0">
                <a:solidFill>
                  <a:prstClr val="black"/>
                </a:solidFill>
                <a:cs typeface="Arial" charset="0"/>
              </a:rPr>
              <a:t>Столбчатая ткань</a:t>
            </a:r>
          </a:p>
        </p:txBody>
      </p:sp>
      <p:sp>
        <p:nvSpPr>
          <p:cNvPr id="31" name="Правая фигурная скобка 30"/>
          <p:cNvSpPr/>
          <p:nvPr/>
        </p:nvSpPr>
        <p:spPr>
          <a:xfrm>
            <a:off x="5580063" y="4508500"/>
            <a:ext cx="412750" cy="1081088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23" name="Правая фигурная скобка 22"/>
          <p:cNvSpPr/>
          <p:nvPr/>
        </p:nvSpPr>
        <p:spPr>
          <a:xfrm>
            <a:off x="5576888" y="5589588"/>
            <a:ext cx="412750" cy="107950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1275" name="TextBox 24"/>
          <p:cNvSpPr txBox="1">
            <a:spLocks noChangeArrowheads="1"/>
          </p:cNvSpPr>
          <p:nvPr/>
        </p:nvSpPr>
        <p:spPr bwMode="auto">
          <a:xfrm>
            <a:off x="6032500" y="5899150"/>
            <a:ext cx="25066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smtClean="0">
                <a:solidFill>
                  <a:prstClr val="black"/>
                </a:solidFill>
                <a:cs typeface="Arial" charset="0"/>
              </a:rPr>
              <a:t>Губчатая ткань</a:t>
            </a:r>
          </a:p>
        </p:txBody>
      </p:sp>
    </p:spTree>
    <p:extLst>
      <p:ext uri="{BB962C8B-B14F-4D97-AF65-F5344CB8AC3E}">
        <p14:creationId xmlns:p14="http://schemas.microsoft.com/office/powerpoint/2010/main" val="4418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254250"/>
            <a:ext cx="6992937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771775" y="188913"/>
            <a:ext cx="3816350" cy="5334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292" name="Прямоугольник 3"/>
          <p:cNvSpPr>
            <a:spLocks noChangeArrowheads="1"/>
          </p:cNvSpPr>
          <p:nvPr/>
        </p:nvSpPr>
        <p:spPr bwMode="auto">
          <a:xfrm>
            <a:off x="2884488" y="193675"/>
            <a:ext cx="3703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800" b="1" smtClean="0">
                <a:solidFill>
                  <a:srgbClr val="C00000"/>
                </a:solidFill>
                <a:cs typeface="Arial" charset="0"/>
              </a:rPr>
              <a:t>Строение жилок листа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3850" y="908050"/>
            <a:ext cx="8569325" cy="120173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prstClr val="black"/>
                </a:solidFill>
              </a:rPr>
              <a:t>Проводящая ткань</a:t>
            </a:r>
            <a:r>
              <a:rPr lang="ru-RU" sz="2400" dirty="0">
                <a:solidFill>
                  <a:prstClr val="black"/>
                </a:solidFill>
              </a:rPr>
              <a:t> – основная ткань листа, пронизанная жилками. Жилки – это проводящие пучки, так как они образованы проводящими тканями – </a:t>
            </a:r>
            <a:r>
              <a:rPr lang="ru-RU" sz="2400" b="1" dirty="0">
                <a:solidFill>
                  <a:prstClr val="black"/>
                </a:solidFill>
              </a:rPr>
              <a:t>лубом и древесиной</a:t>
            </a:r>
            <a:r>
              <a:rPr lang="ru-RU" sz="2400" dirty="0">
                <a:solidFill>
                  <a:prstClr val="black"/>
                </a:solidFill>
              </a:rPr>
              <a:t>. 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12294" name="TextBox 19"/>
          <p:cNvSpPr txBox="1">
            <a:spLocks noChangeArrowheads="1"/>
          </p:cNvSpPr>
          <p:nvPr/>
        </p:nvSpPr>
        <p:spPr bwMode="auto">
          <a:xfrm>
            <a:off x="250825" y="3111500"/>
            <a:ext cx="11985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smtClean="0">
                <a:solidFill>
                  <a:prstClr val="black"/>
                </a:solidFill>
                <a:cs typeface="Arial" charset="0"/>
              </a:rPr>
              <a:t>Кожица</a:t>
            </a:r>
          </a:p>
        </p:txBody>
      </p:sp>
      <p:sp>
        <p:nvSpPr>
          <p:cNvPr id="23" name="Правая фигурная скобка 22"/>
          <p:cNvSpPr/>
          <p:nvPr/>
        </p:nvSpPr>
        <p:spPr>
          <a:xfrm flipH="1">
            <a:off x="1489075" y="3454400"/>
            <a:ext cx="500063" cy="1363663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2296" name="TextBox 24"/>
          <p:cNvSpPr txBox="1">
            <a:spLocks noChangeArrowheads="1"/>
          </p:cNvSpPr>
          <p:nvPr/>
        </p:nvSpPr>
        <p:spPr bwMode="auto">
          <a:xfrm>
            <a:off x="300038" y="3789363"/>
            <a:ext cx="25066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smtClean="0">
                <a:solidFill>
                  <a:prstClr val="black"/>
                </a:solidFill>
                <a:cs typeface="Arial" charset="0"/>
              </a:rPr>
              <a:t>Мякоти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smtClean="0">
                <a:solidFill>
                  <a:prstClr val="black"/>
                </a:solidFill>
                <a:cs typeface="Arial" charset="0"/>
              </a:rPr>
              <a:t>клетки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89075" y="3341688"/>
            <a:ext cx="56356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298" name="TextBox 15"/>
          <p:cNvSpPr txBox="1">
            <a:spLocks noChangeArrowheads="1"/>
          </p:cNvSpPr>
          <p:nvPr/>
        </p:nvSpPr>
        <p:spPr bwMode="auto">
          <a:xfrm>
            <a:off x="250825" y="4797425"/>
            <a:ext cx="11985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smtClean="0">
                <a:solidFill>
                  <a:prstClr val="black"/>
                </a:solidFill>
                <a:cs typeface="Arial" charset="0"/>
              </a:rPr>
              <a:t>Кожица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1489075" y="5027613"/>
            <a:ext cx="56356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300" name="TextBox 17"/>
          <p:cNvSpPr txBox="1">
            <a:spLocks noChangeArrowheads="1"/>
          </p:cNvSpPr>
          <p:nvPr/>
        </p:nvSpPr>
        <p:spPr bwMode="auto">
          <a:xfrm>
            <a:off x="423863" y="5357813"/>
            <a:ext cx="1854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smtClean="0">
                <a:solidFill>
                  <a:prstClr val="black"/>
                </a:solidFill>
                <a:cs typeface="Arial" charset="0"/>
              </a:rPr>
              <a:t>Межклетник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2278063" y="5589588"/>
            <a:ext cx="56356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2841625" y="5049838"/>
            <a:ext cx="361950" cy="53975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303" name="TextBox 23"/>
          <p:cNvSpPr txBox="1">
            <a:spLocks noChangeArrowheads="1"/>
          </p:cNvSpPr>
          <p:nvPr/>
        </p:nvSpPr>
        <p:spPr bwMode="auto">
          <a:xfrm>
            <a:off x="1323975" y="5876925"/>
            <a:ext cx="1201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smtClean="0">
                <a:solidFill>
                  <a:prstClr val="black"/>
                </a:solidFill>
                <a:cs typeface="Arial" charset="0"/>
              </a:rPr>
              <a:t>Устьица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2560638" y="6108700"/>
            <a:ext cx="56356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3124200" y="5445125"/>
            <a:ext cx="0" cy="6635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306" name="TextBox 26"/>
          <p:cNvSpPr txBox="1">
            <a:spLocks noChangeArrowheads="1"/>
          </p:cNvSpPr>
          <p:nvPr/>
        </p:nvSpPr>
        <p:spPr bwMode="auto">
          <a:xfrm>
            <a:off x="5003800" y="4521200"/>
            <a:ext cx="1144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smtClean="0">
                <a:solidFill>
                  <a:prstClr val="black"/>
                </a:solidFill>
                <a:cs typeface="Arial" charset="0"/>
              </a:rPr>
              <a:t>Сосуды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V="1">
            <a:off x="5676900" y="3789363"/>
            <a:ext cx="0" cy="74453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>
            <a:stCxn id="12306" idx="2"/>
          </p:cNvCxnSpPr>
          <p:nvPr/>
        </p:nvCxnSpPr>
        <p:spPr>
          <a:xfrm flipH="1">
            <a:off x="4859338" y="4983163"/>
            <a:ext cx="71755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309" name="TextBox 31"/>
          <p:cNvSpPr txBox="1">
            <a:spLocks noChangeArrowheads="1"/>
          </p:cNvSpPr>
          <p:nvPr/>
        </p:nvSpPr>
        <p:spPr bwMode="auto">
          <a:xfrm>
            <a:off x="4929188" y="5067300"/>
            <a:ext cx="276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smtClean="0">
                <a:solidFill>
                  <a:prstClr val="black"/>
                </a:solidFill>
                <a:cs typeface="Arial" charset="0"/>
              </a:rPr>
              <a:t>Ситовидные трубки</a:t>
            </a: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flipV="1">
            <a:off x="6804025" y="3789363"/>
            <a:ext cx="0" cy="144462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>
            <a:off x="5011738" y="5549900"/>
            <a:ext cx="179228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312" name="TextBox 36"/>
          <p:cNvSpPr txBox="1">
            <a:spLocks noChangeArrowheads="1"/>
          </p:cNvSpPr>
          <p:nvPr/>
        </p:nvSpPr>
        <p:spPr bwMode="auto">
          <a:xfrm>
            <a:off x="7319963" y="5589588"/>
            <a:ext cx="1282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smtClean="0">
                <a:solidFill>
                  <a:prstClr val="black"/>
                </a:solidFill>
                <a:cs typeface="Arial" charset="0"/>
              </a:rPr>
              <a:t>Волокна</a:t>
            </a: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 flipV="1">
            <a:off x="7667625" y="3933825"/>
            <a:ext cx="0" cy="180816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>
            <a:stCxn id="12312" idx="1"/>
          </p:cNvCxnSpPr>
          <p:nvPr/>
        </p:nvCxnSpPr>
        <p:spPr>
          <a:xfrm flipH="1" flipV="1">
            <a:off x="5019675" y="5819775"/>
            <a:ext cx="230028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315" name="TextBox 42"/>
          <p:cNvSpPr txBox="1">
            <a:spLocks noChangeArrowheads="1"/>
          </p:cNvSpPr>
          <p:nvPr/>
        </p:nvSpPr>
        <p:spPr bwMode="auto">
          <a:xfrm>
            <a:off x="2654300" y="2254250"/>
            <a:ext cx="22050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smtClean="0">
                <a:solidFill>
                  <a:srgbClr val="C00000"/>
                </a:solidFill>
                <a:cs typeface="Arial" charset="0"/>
              </a:rPr>
              <a:t>Поперечный разрез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smtClean="0">
                <a:solidFill>
                  <a:srgbClr val="C00000"/>
                </a:solidFill>
                <a:cs typeface="Arial" charset="0"/>
              </a:rPr>
              <a:t>листовой пластинки</a:t>
            </a:r>
          </a:p>
        </p:txBody>
      </p:sp>
    </p:spTree>
    <p:extLst>
      <p:ext uri="{BB962C8B-B14F-4D97-AF65-F5344CB8AC3E}">
        <p14:creationId xmlns:p14="http://schemas.microsoft.com/office/powerpoint/2010/main" val="402456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986463" cy="4525963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Сосуды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 образованы клетками проводящей ткани. </a:t>
            </a:r>
          </a:p>
          <a:p>
            <a:pPr eaLnBrk="1" hangingPunct="1">
              <a:defRPr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Клетки мертвые, оболочки пропитаны лигнином. </a:t>
            </a:r>
          </a:p>
          <a:p>
            <a:pPr eaLnBrk="1" hangingPunct="1">
              <a:defRPr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Сосуды – ксилема.  </a:t>
            </a:r>
          </a:p>
          <a:p>
            <a:pPr eaLnBrk="1" hangingPunct="1">
              <a:defRPr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По ним передвигается вода и минеральные вещества.</a:t>
            </a:r>
            <a:b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</a:br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eaLnBrk="1" hangingPunct="1">
              <a:defRPr/>
            </a:pP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752725" y="455613"/>
            <a:ext cx="3816350" cy="5334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800" b="1" dirty="0">
                <a:solidFill>
                  <a:srgbClr val="C00000"/>
                </a:solidFill>
              </a:rPr>
              <a:t>Строение жилок листа</a:t>
            </a:r>
            <a:endParaRPr lang="ru-RU" sz="2800" dirty="0">
              <a:solidFill>
                <a:prstClr val="white"/>
              </a:solidFill>
            </a:endParaRPr>
          </a:p>
        </p:txBody>
      </p:sp>
      <p:pic>
        <p:nvPicPr>
          <p:cNvPr id="13316" name="Picture 9" descr="листья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12875"/>
            <a:ext cx="1289050" cy="405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174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260350"/>
            <a:ext cx="8964488" cy="503238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32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</a:rPr>
              <a:t>Типы корневых систем</a:t>
            </a:r>
          </a:p>
        </p:txBody>
      </p:sp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323850" y="908720"/>
            <a:ext cx="8280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altLang="ru-RU" sz="2400" dirty="0" smtClean="0">
                <a:solidFill>
                  <a:srgbClr val="996600"/>
                </a:solidFill>
              </a:rPr>
              <a:t>Корневая система</a:t>
            </a:r>
            <a:r>
              <a:rPr lang="ru-RU" altLang="ru-RU" sz="2400" dirty="0" smtClean="0">
                <a:solidFill>
                  <a:srgbClr val="006633"/>
                </a:solidFill>
              </a:rPr>
              <a:t> – это совокупность всех корней одного растения</a:t>
            </a:r>
          </a:p>
        </p:txBody>
      </p:sp>
      <p:pic>
        <p:nvPicPr>
          <p:cNvPr id="21508" name="Picture 8" descr="http://vinograd.info/images/stories/articles/other/kor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060575"/>
            <a:ext cx="3168650" cy="4699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10" descr="https://encrypted-tbn0.gstatic.com/images?q=tbn:ANd9GcS49GUm4cRF5kkQIh3lOt4l2gBn-koi0NVE7IOhWXIaApvNkMcM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08920"/>
            <a:ext cx="4079720" cy="244822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3652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986463" cy="4525963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Ситовидные трубки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 образованы клетками проводящей ткани. </a:t>
            </a:r>
          </a:p>
          <a:p>
            <a:pPr eaLnBrk="1" hangingPunct="1">
              <a:defRPr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Клетки живые. </a:t>
            </a:r>
          </a:p>
          <a:p>
            <a:pPr eaLnBrk="1" hangingPunct="1">
              <a:defRPr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Ситовидные трубки – флоэма.</a:t>
            </a:r>
          </a:p>
          <a:p>
            <a:pPr eaLnBrk="1" hangingPunct="1">
              <a:defRPr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По ним передвигаются органические питательные вещества.</a:t>
            </a:r>
          </a:p>
          <a:p>
            <a:pPr eaLnBrk="1" hangingPunct="1">
              <a:defRPr/>
            </a:pP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752725" y="455613"/>
            <a:ext cx="3816350" cy="5334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800" b="1" dirty="0">
                <a:solidFill>
                  <a:srgbClr val="C00000"/>
                </a:solidFill>
              </a:rPr>
              <a:t>Строение жилок листа</a:t>
            </a:r>
            <a:endParaRPr lang="ru-RU" sz="2800" dirty="0">
              <a:solidFill>
                <a:prstClr val="white"/>
              </a:solidFill>
            </a:endParaRPr>
          </a:p>
        </p:txBody>
      </p:sp>
      <p:pic>
        <p:nvPicPr>
          <p:cNvPr id="14340" name="Picture 20" descr="листья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341438"/>
            <a:ext cx="3084513" cy="475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165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986463" cy="4525963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C00000"/>
                </a:solidFill>
              </a:rPr>
              <a:t>Волокна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придают листу прочность.</a:t>
            </a:r>
          </a:p>
          <a:p>
            <a:pPr eaLnBrk="1" hangingPunct="1">
              <a:defRPr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Ткань механическая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752725" y="455613"/>
            <a:ext cx="3816350" cy="5334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800" b="1" dirty="0">
                <a:solidFill>
                  <a:srgbClr val="C00000"/>
                </a:solidFill>
              </a:rPr>
              <a:t>Строение жилок листа</a:t>
            </a:r>
            <a:endParaRPr lang="ru-RU" sz="2800" dirty="0">
              <a:solidFill>
                <a:prstClr val="white"/>
              </a:solidFill>
            </a:endParaRPr>
          </a:p>
        </p:txBody>
      </p:sp>
      <p:pic>
        <p:nvPicPr>
          <p:cNvPr id="15364" name="Picture 7" descr="листья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125538"/>
            <a:ext cx="1695450" cy="547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239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dirty="0" smtClean="0">
                <a:solidFill>
                  <a:schemeClr val="bg1">
                    <a:lumMod val="50000"/>
                  </a:schemeClr>
                </a:solidFill>
              </a:rPr>
              <a:t>Листья  и фактор влажности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ru-RU" altLang="ru-RU" smtClean="0"/>
              <a:t>У растений от  условий обитания зависят:</a:t>
            </a:r>
          </a:p>
          <a:p>
            <a:r>
              <a:rPr lang="ru-RU" altLang="ru-RU" smtClean="0"/>
              <a:t>Форма листьев</a:t>
            </a:r>
          </a:p>
          <a:p>
            <a:r>
              <a:rPr lang="ru-RU" altLang="ru-RU" smtClean="0"/>
              <a:t>Размеры</a:t>
            </a:r>
          </a:p>
          <a:p>
            <a:r>
              <a:rPr lang="ru-RU" altLang="ru-RU" smtClean="0"/>
              <a:t>Строение листовой пластинки </a:t>
            </a:r>
          </a:p>
          <a:p>
            <a:pPr>
              <a:buFont typeface="Wingdings" pitchFamily="2" charset="2"/>
              <a:buNone/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10728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>
          <a:xfrm>
            <a:off x="971550" y="549275"/>
            <a:ext cx="7467600" cy="1270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dirty="0" smtClean="0">
                <a:solidFill>
                  <a:schemeClr val="bg1">
                    <a:lumMod val="50000"/>
                  </a:schemeClr>
                </a:solidFill>
              </a:rPr>
              <a:t>Листья растений  влажных мест обитания - гидрофитов</a:t>
            </a:r>
          </a:p>
        </p:txBody>
      </p:sp>
      <p:sp>
        <p:nvSpPr>
          <p:cNvPr id="512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2017713"/>
            <a:ext cx="4392613" cy="4114800"/>
          </a:xfrm>
        </p:spPr>
        <p:txBody>
          <a:bodyPr rtlCol="0">
            <a:normAutofit lnSpcReduction="10000"/>
          </a:bodyPr>
          <a:lstStyle/>
          <a:p>
            <a:pPr marL="533400" indent="-533400" fontAlgn="auto"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ru-RU" altLang="ru-RU" dirty="0" smtClean="0"/>
              <a:t>Крупные листовые пластинки</a:t>
            </a:r>
          </a:p>
          <a:p>
            <a:pPr marL="533400" indent="-533400" fontAlgn="auto"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ru-RU" altLang="ru-RU" dirty="0" smtClean="0"/>
              <a:t>Имеют большое количество устьиц</a:t>
            </a:r>
          </a:p>
          <a:p>
            <a:pPr marL="533400" indent="-533400" fontAlgn="auto"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ru-RU" altLang="ru-RU" dirty="0" smtClean="0"/>
              <a:t>Могут выделять воду через особые железы (плач растений)</a:t>
            </a:r>
          </a:p>
          <a:p>
            <a:pPr marL="533400" indent="-533400" fontAlgn="auto">
              <a:spcAft>
                <a:spcPts val="0"/>
              </a:spcAft>
              <a:buFont typeface="Wingdings" pitchFamily="2" charset="2"/>
              <a:buAutoNum type="arabicPeriod"/>
              <a:defRPr/>
            </a:pPr>
            <a:endParaRPr lang="ru-RU" altLang="ru-RU" dirty="0"/>
          </a:p>
          <a:p>
            <a:pPr marL="0" indent="0" fontAlgn="auto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altLang="ru-RU" dirty="0" smtClean="0"/>
              <a:t>Монстера, фикус, бегония</a:t>
            </a:r>
          </a:p>
        </p:txBody>
      </p:sp>
      <p:pic>
        <p:nvPicPr>
          <p:cNvPr id="12292" name="Picture 8" descr="L16p6p0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286" y="2017713"/>
            <a:ext cx="2647603" cy="1981200"/>
          </a:xfrm>
        </p:spPr>
      </p:pic>
      <p:pic>
        <p:nvPicPr>
          <p:cNvPr id="12293" name="Picture 9" descr="IMG_400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725" y="2420938"/>
            <a:ext cx="3167063" cy="2808287"/>
          </a:xfrm>
          <a:noFill/>
        </p:spPr>
      </p:pic>
    </p:spTree>
    <p:extLst>
      <p:ext uri="{BB962C8B-B14F-4D97-AF65-F5344CB8AC3E}">
        <p14:creationId xmlns:p14="http://schemas.microsoft.com/office/powerpoint/2010/main" val="21802734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836613"/>
            <a:ext cx="7900987" cy="10541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dirty="0" smtClean="0">
                <a:solidFill>
                  <a:schemeClr val="bg1">
                    <a:lumMod val="50000"/>
                  </a:schemeClr>
                </a:solidFill>
              </a:rPr>
              <a:t>Листья растений  засушливых мест обитания -ксерофитов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1187450" y="1989138"/>
            <a:ext cx="6777038" cy="3508375"/>
          </a:xfrm>
        </p:spPr>
        <p:txBody>
          <a:bodyPr rtlCol="0">
            <a:normAutofit fontScale="92500" lnSpcReduction="20000"/>
          </a:bodyPr>
          <a:lstStyle/>
          <a:p>
            <a:pPr indent="-274320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altLang="ru-RU" dirty="0" smtClean="0"/>
              <a:t>У растений, произрастающих в засушливых местах:</a:t>
            </a:r>
          </a:p>
          <a:p>
            <a:pPr indent="-27432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dirty="0" smtClean="0"/>
              <a:t> листья небольшие по размеру уменьшающие испарение: </a:t>
            </a:r>
          </a:p>
          <a:p>
            <a:pPr indent="-27432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dirty="0" smtClean="0"/>
              <a:t>относительно небольшое число устьиц,</a:t>
            </a:r>
          </a:p>
          <a:p>
            <a:pPr indent="-27432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dirty="0" smtClean="0"/>
              <a:t> восковый налет или густое </a:t>
            </a:r>
            <a:r>
              <a:rPr lang="ru-RU" altLang="ru-RU" dirty="0" err="1" smtClean="0"/>
              <a:t>опушение</a:t>
            </a:r>
            <a:r>
              <a:rPr lang="ru-RU" altLang="ru-RU" dirty="0" smtClean="0"/>
              <a:t> на листьях.</a:t>
            </a:r>
          </a:p>
          <a:p>
            <a:pPr indent="-27432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dirty="0" smtClean="0"/>
              <a:t>Листья сворачиваются в трубку.</a:t>
            </a:r>
          </a:p>
          <a:p>
            <a:pPr indent="-274320" fontAlgn="auto">
              <a:lnSpc>
                <a:spcPct val="90000"/>
              </a:lnSpc>
              <a:spcAft>
                <a:spcPts val="0"/>
              </a:spcAft>
              <a:defRPr/>
            </a:pPr>
            <a:endParaRPr lang="ru-RU" altLang="ru-RU" dirty="0"/>
          </a:p>
          <a:p>
            <a:pPr marL="68580" indent="0" fontAlgn="auto">
              <a:lnSpc>
                <a:spcPct val="90000"/>
              </a:lnSpc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altLang="ru-RU" dirty="0" smtClean="0"/>
              <a:t>Алоэ, агава, ковыль.</a:t>
            </a:r>
          </a:p>
          <a:p>
            <a:pPr indent="-274320" fontAlgn="auto">
              <a:lnSpc>
                <a:spcPct val="90000"/>
              </a:lnSpc>
              <a:spcAft>
                <a:spcPts val="0"/>
              </a:spcAft>
              <a:defRPr/>
            </a:pPr>
            <a:endParaRPr lang="ru-RU" altLang="ru-RU" dirty="0" smtClean="0"/>
          </a:p>
          <a:p>
            <a:pPr indent="-274320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19042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>
          <a:xfrm>
            <a:off x="1150938" y="765175"/>
            <a:ext cx="7793037" cy="911225"/>
          </a:xfrm>
        </p:spPr>
        <p:txBody>
          <a:bodyPr/>
          <a:lstStyle/>
          <a:p>
            <a:r>
              <a:rPr lang="ru-RU" altLang="ru-RU" dirty="0" smtClean="0">
                <a:solidFill>
                  <a:schemeClr val="bg1">
                    <a:lumMod val="50000"/>
                  </a:schemeClr>
                </a:solidFill>
              </a:rPr>
              <a:t>Густое </a:t>
            </a:r>
            <a:r>
              <a:rPr lang="ru-RU" altLang="ru-RU" dirty="0" err="1" smtClean="0">
                <a:solidFill>
                  <a:schemeClr val="bg1">
                    <a:lumMod val="50000"/>
                  </a:schemeClr>
                </a:solidFill>
              </a:rPr>
              <a:t>опушение</a:t>
            </a:r>
            <a:r>
              <a:rPr lang="ru-RU" altLang="ru-RU" dirty="0" smtClean="0">
                <a:solidFill>
                  <a:schemeClr val="bg1">
                    <a:lumMod val="50000"/>
                  </a:schemeClr>
                </a:solidFill>
              </a:rPr>
              <a:t> на листьях</a:t>
            </a:r>
          </a:p>
        </p:txBody>
      </p:sp>
      <p:pic>
        <p:nvPicPr>
          <p:cNvPr id="14339" name="Picture 9" descr="L23w02p0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875" y="2017713"/>
            <a:ext cx="2638425" cy="1981200"/>
          </a:xfrm>
        </p:spPr>
      </p:pic>
      <p:pic>
        <p:nvPicPr>
          <p:cNvPr id="14340" name="Picture 8" descr="L23w02p0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875" y="4151313"/>
            <a:ext cx="2638425" cy="1981200"/>
          </a:xfrm>
        </p:spPr>
      </p:pic>
      <p:pic>
        <p:nvPicPr>
          <p:cNvPr id="14341" name="Picture 10" descr="L19p06p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05038"/>
            <a:ext cx="4752975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52920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>
          <a:xfrm>
            <a:off x="900113" y="836613"/>
            <a:ext cx="7793037" cy="1462087"/>
          </a:xfrm>
        </p:spPr>
        <p:txBody>
          <a:bodyPr/>
          <a:lstStyle/>
          <a:p>
            <a:r>
              <a:rPr lang="ru-RU" altLang="ru-RU" dirty="0" smtClean="0">
                <a:solidFill>
                  <a:schemeClr val="bg1">
                    <a:lumMod val="50000"/>
                  </a:schemeClr>
                </a:solidFill>
              </a:rPr>
              <a:t>Восковый налет, мелкие листья</a:t>
            </a:r>
          </a:p>
        </p:txBody>
      </p:sp>
      <p:pic>
        <p:nvPicPr>
          <p:cNvPr id="15363" name="Picture 8" descr="L19p07p02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688" y="2646363"/>
            <a:ext cx="3810000" cy="2857500"/>
          </a:xfrm>
          <a:noFill/>
        </p:spPr>
      </p:pic>
      <p:pic>
        <p:nvPicPr>
          <p:cNvPr id="15364" name="Picture 9" descr="L19p05p0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875" y="2017713"/>
            <a:ext cx="2638425" cy="1981200"/>
          </a:xfrm>
        </p:spPr>
      </p:pic>
      <p:pic>
        <p:nvPicPr>
          <p:cNvPr id="15365" name="Picture 10" descr="L19p01p0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875" y="4151313"/>
            <a:ext cx="2638425" cy="1981200"/>
          </a:xfrm>
        </p:spPr>
      </p:pic>
    </p:spTree>
    <p:extLst>
      <p:ext uri="{BB962C8B-B14F-4D97-AF65-F5344CB8AC3E}">
        <p14:creationId xmlns:p14="http://schemas.microsoft.com/office/powerpoint/2010/main" val="12010840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8"/>
          <p:cNvSpPr>
            <a:spLocks noGrp="1" noChangeArrowheads="1"/>
          </p:cNvSpPr>
          <p:nvPr>
            <p:ph type="title"/>
          </p:nvPr>
        </p:nvSpPr>
        <p:spPr>
          <a:xfrm>
            <a:off x="539750" y="333375"/>
            <a:ext cx="3887788" cy="768350"/>
          </a:xfrm>
        </p:spPr>
        <p:txBody>
          <a:bodyPr/>
          <a:lstStyle/>
          <a:p>
            <a:pPr algn="ctr"/>
            <a:r>
              <a:rPr lang="ru-RU" altLang="ru-RU" dirty="0" smtClean="0">
                <a:solidFill>
                  <a:schemeClr val="bg1">
                    <a:lumMod val="50000"/>
                  </a:schemeClr>
                </a:solidFill>
              </a:rPr>
              <a:t>Теневой лист </a:t>
            </a:r>
          </a:p>
        </p:txBody>
      </p:sp>
      <p:sp>
        <p:nvSpPr>
          <p:cNvPr id="921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1125538"/>
            <a:ext cx="3810000" cy="5040312"/>
          </a:xfrm>
        </p:spPr>
        <p:txBody>
          <a:bodyPr rtlCol="0">
            <a:normAutofit fontScale="85000" lnSpcReduction="20000"/>
          </a:bodyPr>
          <a:lstStyle/>
          <a:p>
            <a:pPr indent="-274320" fontAlgn="auto">
              <a:spcAft>
                <a:spcPts val="0"/>
              </a:spcAft>
              <a:defRPr/>
            </a:pPr>
            <a:r>
              <a:rPr lang="ru-RU" altLang="ru-RU" u="sng" dirty="0" smtClean="0"/>
              <a:t>Теневой лист </a:t>
            </a:r>
          </a:p>
          <a:p>
            <a:pPr indent="-27432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altLang="ru-RU" dirty="0" smtClean="0"/>
              <a:t>1 имеет два-три слоя округлых клеток</a:t>
            </a:r>
          </a:p>
          <a:p>
            <a:pPr indent="-27432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altLang="ru-RU" dirty="0" smtClean="0"/>
              <a:t>2 клетки неплотно прилегают друг к другу клеток </a:t>
            </a:r>
          </a:p>
          <a:p>
            <a:pPr indent="-27432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altLang="ru-RU" dirty="0" smtClean="0"/>
              <a:t>3  тонкий с темно-зеленой окраской</a:t>
            </a:r>
          </a:p>
          <a:p>
            <a:pPr indent="-27432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altLang="ru-RU" dirty="0" smtClean="0"/>
              <a:t>4  содержит много хлорофилла</a:t>
            </a:r>
          </a:p>
          <a:p>
            <a:pPr indent="-274320"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ru-RU" altLang="ru-RU" dirty="0" smtClean="0"/>
          </a:p>
          <a:p>
            <a:pPr indent="-27432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altLang="ru-RU" dirty="0" smtClean="0"/>
              <a:t>Вороний глаз, </a:t>
            </a:r>
          </a:p>
          <a:p>
            <a:pPr indent="-27432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altLang="ru-RU" dirty="0" smtClean="0"/>
              <a:t>ландыш майский,</a:t>
            </a:r>
          </a:p>
          <a:p>
            <a:pPr indent="-27432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altLang="ru-RU" dirty="0" smtClean="0"/>
              <a:t>кислица обыкновенная</a:t>
            </a:r>
          </a:p>
          <a:p>
            <a:pPr indent="-274320" fontAlgn="auto">
              <a:spcAft>
                <a:spcPts val="0"/>
              </a:spcAft>
              <a:defRPr/>
            </a:pPr>
            <a:endParaRPr lang="ru-RU" altLang="ru-RU" dirty="0" smtClean="0"/>
          </a:p>
        </p:txBody>
      </p:sp>
      <p:pic>
        <p:nvPicPr>
          <p:cNvPr id="16388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981075"/>
            <a:ext cx="3527425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es4F9E3355-69A7-484A-9AEE-48A1CF77475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865" y="2924944"/>
            <a:ext cx="4012884" cy="30107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43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04813"/>
            <a:ext cx="4357688" cy="838200"/>
          </a:xfrm>
        </p:spPr>
        <p:txBody>
          <a:bodyPr/>
          <a:lstStyle/>
          <a:p>
            <a:pPr algn="ctr"/>
            <a:r>
              <a:rPr lang="ru-RU" altLang="ru-RU" dirty="0" smtClean="0">
                <a:solidFill>
                  <a:schemeClr val="bg1">
                    <a:lumMod val="50000"/>
                  </a:schemeClr>
                </a:solidFill>
              </a:rPr>
              <a:t>Световой лист</a:t>
            </a: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827088" y="1370013"/>
            <a:ext cx="3810000" cy="4114800"/>
          </a:xfrm>
        </p:spPr>
        <p:txBody>
          <a:bodyPr rtlCol="0">
            <a:normAutofit fontScale="85000" lnSpcReduction="20000"/>
          </a:bodyPr>
          <a:lstStyle/>
          <a:p>
            <a:pPr indent="-27432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altLang="ru-RU" sz="2800" u="sng" dirty="0" smtClean="0"/>
              <a:t>Мякоть светового  листа имеет: </a:t>
            </a:r>
          </a:p>
          <a:p>
            <a:pPr indent="-27432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altLang="ru-RU" sz="2800" dirty="0" smtClean="0"/>
              <a:t>1. несколько слоев столбчатых клеток</a:t>
            </a:r>
          </a:p>
          <a:p>
            <a:pPr indent="-27432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altLang="ru-RU" sz="2800" dirty="0" smtClean="0"/>
              <a:t>2. в клетках мало хлорофилла </a:t>
            </a:r>
          </a:p>
          <a:p>
            <a:pPr marL="68580" indent="0" fontAlgn="auto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altLang="ru-RU" sz="2800" dirty="0" smtClean="0"/>
              <a:t>3. листья </a:t>
            </a:r>
            <a:r>
              <a:rPr lang="ru-RU" altLang="ru-RU" sz="2800" dirty="0"/>
              <a:t>более </a:t>
            </a:r>
            <a:r>
              <a:rPr lang="ru-RU" altLang="ru-RU" sz="2800" dirty="0" smtClean="0"/>
              <a:t>  светлой </a:t>
            </a:r>
            <a:r>
              <a:rPr lang="ru-RU" altLang="ru-RU" sz="2800" dirty="0"/>
              <a:t>окраски</a:t>
            </a:r>
          </a:p>
          <a:p>
            <a:pPr marL="582930" indent="-514350" fontAlgn="auto">
              <a:spcAft>
                <a:spcPts val="0"/>
              </a:spcAft>
              <a:buFont typeface="Wingdings" pitchFamily="2" charset="2"/>
              <a:buAutoNum type="arabicPeriod" startAt="3"/>
              <a:defRPr/>
            </a:pPr>
            <a:endParaRPr lang="ru-RU" altLang="ru-RU" sz="2800" dirty="0" smtClean="0"/>
          </a:p>
          <a:p>
            <a:pPr marL="68580" indent="0" fontAlgn="auto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altLang="ru-RU" sz="2800" dirty="0" smtClean="0"/>
              <a:t>Мышиный горошек, люпин садовый, клевер красный</a:t>
            </a:r>
          </a:p>
        </p:txBody>
      </p:sp>
      <p:pic>
        <p:nvPicPr>
          <p:cNvPr id="17412" name="Picture 6" descr="L16p6p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1225" y="3527425"/>
            <a:ext cx="3800475" cy="2847975"/>
          </a:xfrm>
        </p:spPr>
      </p:pic>
      <p:pic>
        <p:nvPicPr>
          <p:cNvPr id="1741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42625">
            <a:off x="5538788" y="577850"/>
            <a:ext cx="2663825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47260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>
                <a:solidFill>
                  <a:schemeClr val="bg1">
                    <a:lumMod val="50000"/>
                  </a:schemeClr>
                </a:solidFill>
              </a:rPr>
              <a:t>Видоизменения листьев</a:t>
            </a:r>
          </a:p>
        </p:txBody>
      </p:sp>
      <p:sp>
        <p:nvSpPr>
          <p:cNvPr id="18435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900113" y="2133600"/>
            <a:ext cx="7488237" cy="284797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altLang="ru-RU" sz="2800" smtClean="0"/>
              <a:t>Листья у некоторых растений видоизменились, потому что стали играть роль, не свойственную типичным листьям. </a:t>
            </a:r>
          </a:p>
        </p:txBody>
      </p:sp>
    </p:spTree>
    <p:extLst>
      <p:ext uri="{BB962C8B-B14F-4D97-AF65-F5344CB8AC3E}">
        <p14:creationId xmlns:p14="http://schemas.microsoft.com/office/powerpoint/2010/main" val="20886442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4288"/>
            <a:ext cx="8229600" cy="70802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32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</a:rPr>
              <a:t>Корневые системы</a:t>
            </a:r>
          </a:p>
        </p:txBody>
      </p:sp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900113" y="908050"/>
            <a:ext cx="2808287" cy="4667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altLang="ru-RU" sz="2400" smtClean="0">
                <a:solidFill>
                  <a:srgbClr val="996600"/>
                </a:solidFill>
              </a:rPr>
              <a:t>Стержневая</a:t>
            </a:r>
          </a:p>
        </p:txBody>
      </p:sp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5292725" y="908050"/>
            <a:ext cx="2808288" cy="4667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altLang="ru-RU" sz="2400" smtClean="0">
                <a:solidFill>
                  <a:srgbClr val="996600"/>
                </a:solidFill>
              </a:rPr>
              <a:t>Мочковатая</a:t>
            </a:r>
          </a:p>
        </p:txBody>
      </p:sp>
      <p:pic>
        <p:nvPicPr>
          <p:cNvPr id="22533" name="Picture 10" descr="botanika-(18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628775"/>
            <a:ext cx="2843212" cy="28082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4" name="Text Box 11"/>
          <p:cNvSpPr txBox="1">
            <a:spLocks noChangeArrowheads="1"/>
          </p:cNvSpPr>
          <p:nvPr/>
        </p:nvSpPr>
        <p:spPr bwMode="auto">
          <a:xfrm>
            <a:off x="395288" y="4652963"/>
            <a:ext cx="3744912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altLang="ru-RU" sz="2400" dirty="0" smtClean="0">
                <a:solidFill>
                  <a:srgbClr val="006633"/>
                </a:solidFill>
              </a:rPr>
              <a:t>Состоит из хорошо развитого главного корня похожего на стержень</a:t>
            </a:r>
          </a:p>
        </p:txBody>
      </p:sp>
      <p:sp>
        <p:nvSpPr>
          <p:cNvPr id="22535" name="Text Box 12"/>
          <p:cNvSpPr txBox="1">
            <a:spLocks noChangeArrowheads="1"/>
          </p:cNvSpPr>
          <p:nvPr/>
        </p:nvSpPr>
        <p:spPr bwMode="auto">
          <a:xfrm>
            <a:off x="4643438" y="4652963"/>
            <a:ext cx="4321175" cy="1187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altLang="ru-RU" sz="2400" dirty="0" smtClean="0">
                <a:solidFill>
                  <a:srgbClr val="006633"/>
                </a:solidFill>
              </a:rPr>
              <a:t>Состоит в основном из придаточных корней, главный корень не выделяется</a:t>
            </a:r>
            <a:r>
              <a:rPr lang="ru-RU" altLang="ru-RU" sz="2400" dirty="0" smtClean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2536" name="Picture 21" descr="http://biouroki.ru/content/page/750/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628775"/>
            <a:ext cx="3006725" cy="28082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3394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>
          <a:xfrm>
            <a:off x="755650" y="620713"/>
            <a:ext cx="7793038" cy="839787"/>
          </a:xfrm>
        </p:spPr>
        <p:txBody>
          <a:bodyPr/>
          <a:lstStyle/>
          <a:p>
            <a:pPr algn="ctr"/>
            <a:r>
              <a:rPr lang="ru-RU" altLang="ru-RU" dirty="0" smtClean="0">
                <a:solidFill>
                  <a:schemeClr val="bg1">
                    <a:lumMod val="50000"/>
                  </a:schemeClr>
                </a:solidFill>
              </a:rPr>
              <a:t>Листья кактусов</a:t>
            </a:r>
          </a:p>
        </p:txBody>
      </p:sp>
      <p:sp>
        <p:nvSpPr>
          <p:cNvPr id="1945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1557338"/>
            <a:ext cx="4392612" cy="4114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altLang="ru-RU" sz="2800" smtClean="0"/>
              <a:t>Листья кактусов превратились в колючки. </a:t>
            </a:r>
          </a:p>
          <a:p>
            <a:pPr>
              <a:buFont typeface="Wingdings" pitchFamily="2" charset="2"/>
              <a:buNone/>
            </a:pPr>
            <a:r>
              <a:rPr lang="ru-RU" altLang="ru-RU" sz="2800" smtClean="0"/>
              <a:t>Они меньше испаряют влаги и защищают растения от поедания животными.</a:t>
            </a:r>
          </a:p>
        </p:txBody>
      </p:sp>
      <p:pic>
        <p:nvPicPr>
          <p:cNvPr id="19460" name="Picture 8" descr="L19p06p0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72075" y="1412875"/>
            <a:ext cx="3146425" cy="2360613"/>
          </a:xfrm>
        </p:spPr>
      </p:pic>
      <p:pic>
        <p:nvPicPr>
          <p:cNvPr id="19461" name="Picture 12" descr="L19p02p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3860800"/>
            <a:ext cx="316865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806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836613"/>
            <a:ext cx="7793037" cy="839787"/>
          </a:xfrm>
        </p:spPr>
        <p:txBody>
          <a:bodyPr/>
          <a:lstStyle/>
          <a:p>
            <a:pPr algn="ctr"/>
            <a:r>
              <a:rPr lang="ru-RU" altLang="ru-RU" dirty="0" smtClean="0">
                <a:solidFill>
                  <a:schemeClr val="bg1">
                    <a:lumMod val="50000"/>
                  </a:schemeClr>
                </a:solidFill>
              </a:rPr>
              <a:t>Листья - иголки</a:t>
            </a:r>
          </a:p>
        </p:txBody>
      </p:sp>
      <p:pic>
        <p:nvPicPr>
          <p:cNvPr id="20483" name="Picture 6" descr="012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287" y="2535237"/>
            <a:ext cx="3781425" cy="2838450"/>
          </a:xfrm>
          <a:noFill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89138"/>
            <a:ext cx="4321175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69987">
            <a:off x="6111875" y="809626"/>
            <a:ext cx="18827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102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title"/>
          </p:nvPr>
        </p:nvSpPr>
        <p:spPr>
          <a:xfrm>
            <a:off x="1150938" y="836613"/>
            <a:ext cx="7793037" cy="839787"/>
          </a:xfrm>
        </p:spPr>
        <p:txBody>
          <a:bodyPr/>
          <a:lstStyle/>
          <a:p>
            <a:r>
              <a:rPr lang="ru-RU" altLang="ru-RU" dirty="0" smtClean="0">
                <a:solidFill>
                  <a:schemeClr val="bg1">
                    <a:lumMod val="50000"/>
                  </a:schemeClr>
                </a:solidFill>
              </a:rPr>
              <a:t>Листья запасающие воду</a:t>
            </a:r>
          </a:p>
        </p:txBody>
      </p:sp>
      <p:sp>
        <p:nvSpPr>
          <p:cNvPr id="2150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182688" y="2017713"/>
            <a:ext cx="4037012" cy="1698625"/>
          </a:xfrm>
        </p:spPr>
        <p:txBody>
          <a:bodyPr/>
          <a:lstStyle/>
          <a:p>
            <a:r>
              <a:rPr lang="ru-RU" altLang="ru-RU" sz="2800" smtClean="0"/>
              <a:t>У алоэ, агавы,  толстянок, листья сочные и мягкие. </a:t>
            </a:r>
          </a:p>
        </p:txBody>
      </p:sp>
      <p:pic>
        <p:nvPicPr>
          <p:cNvPr id="21508" name="Picture 8" descr="L19p05p0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1916113"/>
            <a:ext cx="3798888" cy="2849562"/>
          </a:xfrm>
        </p:spPr>
      </p:pic>
      <p:pic>
        <p:nvPicPr>
          <p:cNvPr id="21509" name="Picture 9" descr="L19p06p0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3481388"/>
            <a:ext cx="3744913" cy="2809875"/>
          </a:xfrm>
        </p:spPr>
      </p:pic>
    </p:spTree>
    <p:extLst>
      <p:ext uri="{BB962C8B-B14F-4D97-AF65-F5344CB8AC3E}">
        <p14:creationId xmlns:p14="http://schemas.microsoft.com/office/powerpoint/2010/main" val="35015490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sz="3200" dirty="0" smtClean="0">
                <a:solidFill>
                  <a:schemeClr val="bg1">
                    <a:lumMod val="50000"/>
                  </a:schemeClr>
                </a:solidFill>
              </a:rPr>
              <a:t>Сочные листья очитка и молодила</a:t>
            </a:r>
            <a:r>
              <a:rPr lang="ru-RU" altLang="ru-RU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2253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573463"/>
            <a:ext cx="424815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133600"/>
            <a:ext cx="4132263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8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dirty="0" smtClean="0">
                <a:solidFill>
                  <a:schemeClr val="bg1">
                    <a:lumMod val="50000"/>
                  </a:schemeClr>
                </a:solidFill>
              </a:rPr>
              <a:t>Листья - усики</a:t>
            </a:r>
          </a:p>
        </p:txBody>
      </p:sp>
      <p:sp>
        <p:nvSpPr>
          <p:cNvPr id="16387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182688" y="2017713"/>
            <a:ext cx="3810000" cy="2779712"/>
          </a:xfrm>
        </p:spPr>
        <p:txBody>
          <a:bodyPr rtlCol="0">
            <a:normAutofit fontScale="92500" lnSpcReduction="20000"/>
          </a:bodyPr>
          <a:lstStyle/>
          <a:p>
            <a:pPr indent="-27432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altLang="ru-RU" dirty="0" smtClean="0"/>
              <a:t>У некоторых растений листья или  его часть превратились в усики. </a:t>
            </a:r>
          </a:p>
          <a:p>
            <a:pPr indent="-27432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altLang="ru-RU" dirty="0" smtClean="0"/>
              <a:t>Они служат для поддержания стебля в вертикальном положении.</a:t>
            </a:r>
          </a:p>
        </p:txBody>
      </p:sp>
      <p:pic>
        <p:nvPicPr>
          <p:cNvPr id="23556" name="Picture 6" descr="L18p10p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088" y="2646363"/>
            <a:ext cx="3810000" cy="2857500"/>
          </a:xfrm>
        </p:spPr>
      </p:pic>
      <p:pic>
        <p:nvPicPr>
          <p:cNvPr id="2355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48592">
            <a:off x="2341562" y="4002088"/>
            <a:ext cx="1584325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27110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dirty="0" smtClean="0">
                <a:solidFill>
                  <a:schemeClr val="bg1">
                    <a:lumMod val="50000"/>
                  </a:schemeClr>
                </a:solidFill>
              </a:rPr>
              <a:t>Листья - ловушки</a:t>
            </a:r>
          </a:p>
        </p:txBody>
      </p:sp>
      <p:sp>
        <p:nvSpPr>
          <p:cNvPr id="24579" name="Rectangle 12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700213"/>
            <a:ext cx="424815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800" smtClean="0"/>
              <a:t>Листья росянки покрыты волосками, выделяющими клейкую жидкость. Эти капельки привлекают насекомых, которыми питается растение.</a:t>
            </a:r>
          </a:p>
        </p:txBody>
      </p:sp>
      <p:pic>
        <p:nvPicPr>
          <p:cNvPr id="24580" name="Picture 2" descr="C:\Users\admin\Desktop\3666722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916113"/>
            <a:ext cx="3562350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47347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dirty="0" smtClean="0">
                <a:solidFill>
                  <a:schemeClr val="bg1">
                    <a:lumMod val="50000"/>
                  </a:schemeClr>
                </a:solidFill>
              </a:rPr>
              <a:t>Венерина мухоловка</a:t>
            </a:r>
          </a:p>
        </p:txBody>
      </p:sp>
      <p:sp>
        <p:nvSpPr>
          <p:cNvPr id="2560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5162" y="1772816"/>
            <a:ext cx="3810000" cy="4114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altLang="ru-RU" sz="2800" dirty="0" smtClean="0"/>
              <a:t>Листья  этого растения могут складываться пополам и действуют как капкан для ловли мелких насекомых</a:t>
            </a:r>
          </a:p>
        </p:txBody>
      </p:sp>
      <p:pic>
        <p:nvPicPr>
          <p:cNvPr id="25604" name="Picture 7" descr="L21p06p0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1275" y="1989138"/>
            <a:ext cx="5292725" cy="3970337"/>
          </a:xfrm>
        </p:spPr>
      </p:pic>
    </p:spTree>
    <p:extLst>
      <p:ext uri="{BB962C8B-B14F-4D97-AF65-F5344CB8AC3E}">
        <p14:creationId xmlns:p14="http://schemas.microsoft.com/office/powerpoint/2010/main" val="27545741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1052513"/>
            <a:ext cx="7993062" cy="4824412"/>
          </a:xfrm>
          <a:solidFill>
            <a:schemeClr val="accent1">
              <a:lumMod val="50000"/>
            </a:schemeClr>
          </a:solidFill>
          <a:ln w="76200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756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>
                <a:solidFill>
                  <a:srgbClr val="C00000"/>
                </a:solidFill>
              </a:rPr>
              <a:t>Строение стебля</a:t>
            </a:r>
          </a:p>
        </p:txBody>
      </p:sp>
      <p:sp>
        <p:nvSpPr>
          <p:cNvPr id="6147" name="Объект 2"/>
          <p:cNvSpPr>
            <a:spLocks noGrp="1"/>
          </p:cNvSpPr>
          <p:nvPr>
            <p:ph idx="1"/>
          </p:nvPr>
        </p:nvSpPr>
        <p:spPr>
          <a:xfrm>
            <a:off x="827088" y="1600200"/>
            <a:ext cx="4752975" cy="4924425"/>
          </a:xfrm>
        </p:spPr>
        <p:txBody>
          <a:bodyPr/>
          <a:lstStyle/>
          <a:p>
            <a:r>
              <a:rPr lang="ru-RU" altLang="ru-RU" sz="2400" dirty="0" smtClean="0">
                <a:solidFill>
                  <a:schemeClr val="bg1">
                    <a:lumMod val="50000"/>
                  </a:schemeClr>
                </a:solidFill>
              </a:rPr>
              <a:t>Стебель – осевая часть побега растения, он проводит питательные вещества и выносит листья к свету.</a:t>
            </a:r>
          </a:p>
          <a:p>
            <a:endParaRPr lang="ru-RU" altLang="ru-RU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ru-RU" altLang="ru-RU" sz="2400" dirty="0" smtClean="0">
                <a:solidFill>
                  <a:schemeClr val="bg1">
                    <a:lumMod val="50000"/>
                  </a:schemeClr>
                </a:solidFill>
              </a:rPr>
              <a:t>В стебле могут откладываться запасные питательные вещества.</a:t>
            </a:r>
          </a:p>
          <a:p>
            <a:endParaRPr lang="ru-RU" altLang="ru-RU" sz="2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341438"/>
            <a:ext cx="3346450" cy="471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776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/>
          </p:nvPr>
        </p:nvSpPr>
        <p:spPr>
          <a:solidFill>
            <a:srgbClr val="75FBAB"/>
          </a:solidFill>
        </p:spPr>
        <p:txBody>
          <a:bodyPr/>
          <a:lstStyle/>
          <a:p>
            <a:pPr eaLnBrk="1" hangingPunct="1"/>
            <a:r>
              <a:rPr lang="ru-RU" altLang="ru-RU" smtClean="0">
                <a:solidFill>
                  <a:srgbClr val="FF0000"/>
                </a:solidFill>
              </a:rPr>
              <a:t>Разнообразие</a:t>
            </a:r>
            <a:r>
              <a:rPr lang="ru-RU" altLang="ru-RU" smtClean="0"/>
              <a:t> </a:t>
            </a:r>
            <a:r>
              <a:rPr lang="ru-RU" altLang="ru-RU" smtClean="0">
                <a:solidFill>
                  <a:srgbClr val="FF0000"/>
                </a:solidFill>
              </a:rPr>
              <a:t>стеблей</a:t>
            </a: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773238"/>
            <a:ext cx="2786063" cy="4941887"/>
          </a:xfrm>
          <a:prstGeom prst="rect">
            <a:avLst/>
          </a:prstGeom>
          <a:noFill/>
          <a:ln w="28575">
            <a:solidFill>
              <a:srgbClr val="0F6FC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919413"/>
            <a:ext cx="1700212" cy="379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929188" y="2000250"/>
            <a:ext cx="1011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b="1" kern="0" dirty="0" smtClean="0">
                <a:solidFill>
                  <a:srgbClr val="C00000"/>
                </a:solidFill>
              </a:rPr>
              <a:t>Схема: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215063" y="2500313"/>
            <a:ext cx="1571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b="1" kern="0" dirty="0" smtClean="0">
                <a:solidFill>
                  <a:srgbClr val="C00000"/>
                </a:solidFill>
              </a:rPr>
              <a:t>Стебель: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143500" y="3357563"/>
            <a:ext cx="1543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b="1" kern="0" dirty="0" smtClean="0">
                <a:solidFill>
                  <a:srgbClr val="C00000"/>
                </a:solidFill>
              </a:rPr>
              <a:t>Древесный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143750" y="3357563"/>
            <a:ext cx="1781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b="1" kern="0" dirty="0" smtClean="0">
                <a:solidFill>
                  <a:srgbClr val="C00000"/>
                </a:solidFill>
              </a:rPr>
              <a:t>Травянистый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143500" y="4357688"/>
            <a:ext cx="1565275" cy="9239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kern="0" dirty="0" smtClean="0">
                <a:solidFill>
                  <a:prstClr val="white"/>
                </a:solidFill>
              </a:rPr>
              <a:t>Содержат</a:t>
            </a:r>
          </a:p>
          <a:p>
            <a:pPr algn="ctr" eaLnBrk="1" hangingPunct="1">
              <a:defRPr/>
            </a:pPr>
            <a:r>
              <a:rPr lang="ru-RU" altLang="ru-RU" kern="0" dirty="0" smtClean="0">
                <a:solidFill>
                  <a:prstClr val="white"/>
                </a:solidFill>
              </a:rPr>
              <a:t> лигнин</a:t>
            </a:r>
          </a:p>
          <a:p>
            <a:pPr eaLnBrk="1" hangingPunct="1">
              <a:defRPr/>
            </a:pPr>
            <a:endParaRPr lang="ru-RU" altLang="ru-RU" kern="0" dirty="0" smtClean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143750" y="4357688"/>
            <a:ext cx="1549400" cy="92392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kern="0" dirty="0" smtClean="0">
                <a:solidFill>
                  <a:prstClr val="white"/>
                </a:solidFill>
              </a:rPr>
              <a:t>Существуют </a:t>
            </a:r>
          </a:p>
          <a:p>
            <a:pPr algn="ctr" eaLnBrk="1" hangingPunct="1">
              <a:defRPr/>
            </a:pPr>
            <a:r>
              <a:rPr lang="ru-RU" altLang="ru-RU" kern="0" dirty="0" smtClean="0">
                <a:solidFill>
                  <a:prstClr val="white"/>
                </a:solidFill>
              </a:rPr>
              <a:t>обычно </a:t>
            </a:r>
          </a:p>
          <a:p>
            <a:pPr algn="ctr" eaLnBrk="1" hangingPunct="1">
              <a:defRPr/>
            </a:pPr>
            <a:r>
              <a:rPr lang="ru-RU" altLang="ru-RU" kern="0" dirty="0" smtClean="0">
                <a:solidFill>
                  <a:prstClr val="white"/>
                </a:solidFill>
              </a:rPr>
              <a:t>один сезон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 rot="10800000" flipV="1">
            <a:off x="6000750" y="2928938"/>
            <a:ext cx="928688" cy="357187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tailEnd type="arrow"/>
          </a:ln>
          <a:effectLst/>
        </p:spPr>
      </p:cxnSp>
      <p:cxnSp>
        <p:nvCxnSpPr>
          <p:cNvPr id="14" name="Прямая со стрелкой 13"/>
          <p:cNvCxnSpPr/>
          <p:nvPr/>
        </p:nvCxnSpPr>
        <p:spPr>
          <a:xfrm>
            <a:off x="6929438" y="2928938"/>
            <a:ext cx="928687" cy="357187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tailEnd type="arrow"/>
          </a:ln>
          <a:effectLst/>
        </p:spPr>
      </p:cxnSp>
      <p:cxnSp>
        <p:nvCxnSpPr>
          <p:cNvPr id="15" name="Прямая со стрелкой 14"/>
          <p:cNvCxnSpPr/>
          <p:nvPr/>
        </p:nvCxnSpPr>
        <p:spPr>
          <a:xfrm rot="5400000">
            <a:off x="5608637" y="4037013"/>
            <a:ext cx="500063" cy="1588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tailEnd type="arrow"/>
          </a:ln>
          <a:effectLst/>
        </p:spPr>
      </p:cxnSp>
      <p:cxnSp>
        <p:nvCxnSpPr>
          <p:cNvPr id="17" name="Прямая со стрелкой 16"/>
          <p:cNvCxnSpPr/>
          <p:nvPr/>
        </p:nvCxnSpPr>
        <p:spPr>
          <a:xfrm rot="5400000">
            <a:off x="7537451" y="4035425"/>
            <a:ext cx="500062" cy="1587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17555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428596" y="0"/>
            <a:ext cx="86079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Кончик корня покрыт, как наперстком, </a:t>
            </a:r>
            <a:r>
              <a:rPr lang="ru-RU" sz="3200" b="1" i="1" u="sng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корневым чехликом</a:t>
            </a:r>
            <a:r>
              <a:rPr lang="ru-RU" sz="3200" i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.</a:t>
            </a:r>
            <a:r>
              <a:rPr lang="ru-RU" sz="32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Клетки корневого чехлика живут недолго, постепенно отмирают и </a:t>
            </a:r>
            <a:r>
              <a:rPr lang="ru-RU" sz="3200" dirty="0" err="1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слущиваются</a:t>
            </a:r>
            <a:r>
              <a:rPr lang="ru-RU" sz="32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. Взамен отмерших клеток корневого чехлика постоянно образуются новые.</a:t>
            </a:r>
            <a:endParaRPr lang="ru-RU" sz="3200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11270" name="Picture 6" descr="http://www.egeteka.ru/upload/medialibrary/671/671e10c07262d82f6501e5a03a32fa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2952749"/>
            <a:ext cx="5057775" cy="3905251"/>
          </a:xfrm>
          <a:prstGeom prst="rect">
            <a:avLst/>
          </a:prstGeom>
          <a:noFill/>
        </p:spPr>
      </p:pic>
      <p:pic>
        <p:nvPicPr>
          <p:cNvPr id="11272" name="Picture 8" descr="http://900igr.net/datai/biologija/Zony-kornja/0010-015-Kornevoj-chekhlik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745" y="3429000"/>
            <a:ext cx="2363741" cy="3143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139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65100" y="25400"/>
            <a:ext cx="6635750" cy="869950"/>
          </a:xfrm>
        </p:spPr>
        <p:txBody>
          <a:bodyPr/>
          <a:lstStyle/>
          <a:p>
            <a:pPr eaLnBrk="1" hangingPunct="1"/>
            <a:r>
              <a:rPr lang="ru-RU" altLang="ru-RU" smtClean="0">
                <a:solidFill>
                  <a:srgbClr val="FF0000"/>
                </a:solidFill>
              </a:rPr>
              <a:t>Разнообразие стеблей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835150" y="1500188"/>
            <a:ext cx="1631950" cy="369887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b="1" kern="0" dirty="0" smtClean="0">
                <a:solidFill>
                  <a:srgbClr val="523E26">
                    <a:lumMod val="75000"/>
                  </a:srgbClr>
                </a:solidFill>
                <a:hlinkClick r:id="rId3" action="ppaction://hlinksldjump"/>
              </a:rPr>
              <a:t>1. Функции:</a:t>
            </a:r>
            <a:endParaRPr lang="ru-RU" altLang="ru-RU" b="1" kern="0" dirty="0" smtClean="0">
              <a:solidFill>
                <a:srgbClr val="523E26">
                  <a:lumMod val="75000"/>
                </a:srgbClr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071688" y="2143125"/>
            <a:ext cx="67865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 eaLnBrk="1" hangingPunct="1">
              <a:buFontTx/>
              <a:buChar char="-"/>
              <a:defRPr/>
            </a:pPr>
            <a:r>
              <a:rPr lang="ru-RU" altLang="ru-RU" b="1" kern="0" dirty="0" smtClean="0">
                <a:solidFill>
                  <a:srgbClr val="C00000"/>
                </a:solidFill>
              </a:rPr>
              <a:t> Связывает все органы растения между собой.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b="1" kern="0" dirty="0" smtClean="0">
                <a:solidFill>
                  <a:srgbClr val="C00000"/>
                </a:solidFill>
              </a:rPr>
              <a:t> Проводит питательные вещества.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b="1" kern="0" dirty="0" smtClean="0">
                <a:solidFill>
                  <a:srgbClr val="C00000"/>
                </a:solidFill>
              </a:rPr>
              <a:t> Запас питательных веществ.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b="1" kern="0" dirty="0" smtClean="0">
                <a:solidFill>
                  <a:srgbClr val="C00000"/>
                </a:solidFill>
              </a:rPr>
              <a:t> Вегетативное размножение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276600" y="3584575"/>
            <a:ext cx="3816350" cy="3683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kern="0" dirty="0" smtClean="0">
                <a:solidFill>
                  <a:srgbClr val="523E26">
                    <a:lumMod val="75000"/>
                  </a:srgbClr>
                </a:solidFill>
                <a:hlinkClick r:id="rId4" action="ppaction://hlinksldjump"/>
              </a:rPr>
              <a:t>2. Виды стеблей:</a:t>
            </a:r>
            <a:endParaRPr lang="ru-RU" altLang="ru-RU" b="1" kern="0" dirty="0" smtClean="0">
              <a:solidFill>
                <a:srgbClr val="523E26">
                  <a:lumMod val="75000"/>
                </a:srgbClr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071688" y="1857375"/>
            <a:ext cx="647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b="1" kern="0" dirty="0" smtClean="0">
                <a:solidFill>
                  <a:srgbClr val="C00000"/>
                </a:solidFill>
              </a:rPr>
              <a:t>- Опорная (прикрепление листьев, почек, цветков).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143125" y="3941763"/>
            <a:ext cx="6072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b="1" kern="0" dirty="0" smtClean="0">
                <a:solidFill>
                  <a:srgbClr val="C00000"/>
                </a:solidFill>
              </a:rPr>
              <a:t>- Прямостоячий (берёза, подсолнечник).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143125" y="4240213"/>
            <a:ext cx="6286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b="1" kern="0" dirty="0" smtClean="0">
                <a:solidFill>
                  <a:srgbClr val="C00000"/>
                </a:solidFill>
              </a:rPr>
              <a:t>- Вьющийся (фасоль, хмель, вьюнок полевой).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143125" y="4524375"/>
            <a:ext cx="6072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b="1" kern="0" dirty="0" smtClean="0">
                <a:solidFill>
                  <a:srgbClr val="C00000"/>
                </a:solidFill>
              </a:rPr>
              <a:t>- Цепляющийся (мышиный горошек).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143125" y="4810125"/>
            <a:ext cx="5500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b="1" kern="0" dirty="0" smtClean="0">
                <a:solidFill>
                  <a:srgbClr val="C00000"/>
                </a:solidFill>
              </a:rPr>
              <a:t>- Ползучий (земляника, лапчатка).</a:t>
            </a:r>
          </a:p>
        </p:txBody>
      </p:sp>
      <p:pic>
        <p:nvPicPr>
          <p:cNvPr id="8203" name="Picture 6" descr="http://biouroki.ru/content/page/680/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063625"/>
            <a:ext cx="1392238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6" descr="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4251325"/>
            <a:ext cx="1989138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7" descr="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2503488"/>
            <a:ext cx="1258887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6" descr="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25" y="4737100"/>
            <a:ext cx="1806575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00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  <p:bldP spid="19" grpId="0"/>
      <p:bldP spid="20" grpId="0"/>
      <p:bldP spid="21" grpId="0"/>
      <p:bldP spid="22" grpId="0"/>
      <p:bldP spid="2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rgbClr val="FF0000"/>
                </a:solidFill>
              </a:rPr>
              <a:t>Внутреннее строение стебля</a:t>
            </a:r>
          </a:p>
        </p:txBody>
      </p:sp>
      <p:graphicFrame>
        <p:nvGraphicFramePr>
          <p:cNvPr id="2" name="Схема 1"/>
          <p:cNvGraphicFramePr/>
          <p:nvPr/>
        </p:nvGraphicFramePr>
        <p:xfrm>
          <a:off x="463550" y="1570038"/>
          <a:ext cx="8229600" cy="2232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282" name="Picture 18" descr="Поперечный срез древесного стебля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4067175"/>
            <a:ext cx="8231188" cy="260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502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3B2B058-29C3-4CD3-A786-D45D7720B5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D3B2B058-29C3-4CD3-A786-D45D7720B5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EE13B1-30E6-46CE-8B3E-2ACEC6BEF0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8FEE13B1-30E6-46CE-8B3E-2ACEC6BEF0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D919EBF-FA22-403A-BE2D-2B010E6FBE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7D919EBF-FA22-403A-BE2D-2B010E6FBE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76E8999-2C54-40A7-825D-9E9396DE48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>
                                            <p:graphicEl>
                                              <a:dgm id="{276E8999-2C54-40A7-825D-9E9396DE48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5233F12-EF09-4FDD-9812-1DFD74FD2B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dgm id="{55233F12-EF09-4FDD-9812-1DFD74FD2B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674340-D1F1-478F-89CE-ABD109C43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">
                                            <p:graphicEl>
                                              <a:dgm id="{A6674340-D1F1-478F-89CE-ABD109C436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4E3F8D1-F1D9-4A1D-B961-6408080E74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dgm id="{24E3F8D1-F1D9-4A1D-B961-6408080E74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57EAC50-31F4-4809-BEF8-524DFB2EE0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">
                                            <p:graphicEl>
                                              <a:dgm id="{057EAC50-31F4-4809-BEF8-524DFB2EE0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8FDBD81-325F-42DC-AD51-42AAF91B2C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28FDBD81-325F-42DC-AD51-42AAF91B2C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0D4F3BB-EA75-4236-A1CE-4D4819E4E4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">
                                            <p:graphicEl>
                                              <a:dgm id="{A0D4F3BB-EA75-4236-A1CE-4D4819E4E4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C2DF0F2-A3FF-4CA6-8DF4-3898BF8326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7C2DF0F2-A3FF-4CA6-8DF4-3898BF8326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83629B8-0593-4149-B9B0-CBFCDB1560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E83629B8-0593-4149-B9B0-CBFCDB1560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6F650CF-65F5-45E9-A374-28D15A571E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F6F650CF-65F5-45E9-A374-28D15A571E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r>
              <a:rPr lang="ru-RU" altLang="ru-RU" smtClean="0">
                <a:solidFill>
                  <a:srgbClr val="C00000"/>
                </a:solidFill>
              </a:rPr>
              <a:t>Внутреннее строение стебля</a:t>
            </a:r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557338"/>
            <a:ext cx="3889375" cy="4594225"/>
          </a:xfrm>
          <a:noFill/>
        </p:spPr>
      </p:pic>
      <p:pic>
        <p:nvPicPr>
          <p:cNvPr id="9220" name="Picture 6" descr="Спил дерев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557338"/>
            <a:ext cx="467995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38" y="4797425"/>
            <a:ext cx="3454400" cy="174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102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rgbClr val="C00000"/>
                </a:solidFill>
              </a:rPr>
              <a:t>Камбий</a:t>
            </a:r>
          </a:p>
        </p:txBody>
      </p:sp>
      <p:pic>
        <p:nvPicPr>
          <p:cNvPr id="13315" name="Picture 3" descr="Внутреннее строение стебл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13" y="2463800"/>
            <a:ext cx="4829175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6" name="Group 4"/>
          <p:cNvGrpSpPr>
            <a:grpSpLocks/>
          </p:cNvGrpSpPr>
          <p:nvPr/>
        </p:nvGrpSpPr>
        <p:grpSpPr bwMode="auto">
          <a:xfrm>
            <a:off x="5057775" y="2492375"/>
            <a:ext cx="2251075" cy="792163"/>
            <a:chOff x="2652" y="1243"/>
            <a:chExt cx="1418" cy="826"/>
          </a:xfrm>
        </p:grpSpPr>
        <p:sp>
          <p:nvSpPr>
            <p:cNvPr id="10245" name="Text Box 5"/>
            <p:cNvSpPr txBox="1">
              <a:spLocks noChangeArrowheads="1"/>
            </p:cNvSpPr>
            <p:nvPr/>
          </p:nvSpPr>
          <p:spPr bwMode="auto">
            <a:xfrm>
              <a:off x="2778" y="1243"/>
              <a:ext cx="1292" cy="4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2000" smtClean="0">
                  <a:solidFill>
                    <a:srgbClr val="FFFFFF"/>
                  </a:solidFill>
                </a:rPr>
                <a:t>камбий</a:t>
              </a:r>
            </a:p>
          </p:txBody>
        </p:sp>
        <p:sp>
          <p:nvSpPr>
            <p:cNvPr id="10246" name="Line 6"/>
            <p:cNvSpPr>
              <a:spLocks noChangeShapeType="1"/>
            </p:cNvSpPr>
            <p:nvPr/>
          </p:nvSpPr>
          <p:spPr bwMode="auto">
            <a:xfrm flipH="1">
              <a:off x="2652" y="1389"/>
              <a:ext cx="137" cy="6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oval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194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Кора</a:t>
            </a:r>
          </a:p>
        </p:txBody>
      </p:sp>
      <p:pic>
        <p:nvPicPr>
          <p:cNvPr id="15363" name="Picture 3" descr="Внутреннее строение стебл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13" y="2463800"/>
            <a:ext cx="4829175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4" name="Group 4"/>
          <p:cNvGrpSpPr>
            <a:grpSpLocks/>
          </p:cNvGrpSpPr>
          <p:nvPr/>
        </p:nvGrpSpPr>
        <p:grpSpPr bwMode="auto">
          <a:xfrm>
            <a:off x="0" y="3001963"/>
            <a:ext cx="2409825" cy="396875"/>
            <a:chOff x="0" y="1891"/>
            <a:chExt cx="1518" cy="250"/>
          </a:xfrm>
        </p:grpSpPr>
        <p:sp>
          <p:nvSpPr>
            <p:cNvPr id="11284" name="Text Box 5"/>
            <p:cNvSpPr txBox="1">
              <a:spLocks noChangeArrowheads="1"/>
            </p:cNvSpPr>
            <p:nvPr/>
          </p:nvSpPr>
          <p:spPr bwMode="auto">
            <a:xfrm>
              <a:off x="0" y="1891"/>
              <a:ext cx="90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2000" smtClean="0">
                  <a:solidFill>
                    <a:srgbClr val="FFFFFF"/>
                  </a:solidFill>
                </a:rPr>
                <a:t>кожица</a:t>
              </a:r>
            </a:p>
          </p:txBody>
        </p:sp>
        <p:sp>
          <p:nvSpPr>
            <p:cNvPr id="11285" name="Line 6"/>
            <p:cNvSpPr>
              <a:spLocks noChangeShapeType="1"/>
            </p:cNvSpPr>
            <p:nvPr/>
          </p:nvSpPr>
          <p:spPr bwMode="auto">
            <a:xfrm>
              <a:off x="929" y="2069"/>
              <a:ext cx="589" cy="4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oval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15367" name="Group 7"/>
          <p:cNvGrpSpPr>
            <a:grpSpLocks/>
          </p:cNvGrpSpPr>
          <p:nvPr/>
        </p:nvGrpSpPr>
        <p:grpSpPr bwMode="auto">
          <a:xfrm>
            <a:off x="0" y="2349500"/>
            <a:ext cx="2914650" cy="503238"/>
            <a:chOff x="0" y="1480"/>
            <a:chExt cx="1836" cy="317"/>
          </a:xfrm>
        </p:grpSpPr>
        <p:sp>
          <p:nvSpPr>
            <p:cNvPr id="11282" name="Text Box 8"/>
            <p:cNvSpPr txBox="1">
              <a:spLocks noChangeArrowheads="1"/>
            </p:cNvSpPr>
            <p:nvPr/>
          </p:nvSpPr>
          <p:spPr bwMode="auto">
            <a:xfrm>
              <a:off x="0" y="1480"/>
              <a:ext cx="90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2000" smtClean="0">
                  <a:solidFill>
                    <a:srgbClr val="FFFFFF"/>
                  </a:solidFill>
                </a:rPr>
                <a:t>чечевички</a:t>
              </a:r>
            </a:p>
          </p:txBody>
        </p:sp>
        <p:sp>
          <p:nvSpPr>
            <p:cNvPr id="11283" name="Line 9"/>
            <p:cNvSpPr>
              <a:spLocks noChangeShapeType="1"/>
            </p:cNvSpPr>
            <p:nvPr/>
          </p:nvSpPr>
          <p:spPr bwMode="auto">
            <a:xfrm>
              <a:off x="929" y="1616"/>
              <a:ext cx="907" cy="18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oval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15370" name="Group 10"/>
          <p:cNvGrpSpPr>
            <a:grpSpLocks/>
          </p:cNvGrpSpPr>
          <p:nvPr/>
        </p:nvGrpSpPr>
        <p:grpSpPr bwMode="auto">
          <a:xfrm>
            <a:off x="0" y="3656013"/>
            <a:ext cx="2409825" cy="396875"/>
            <a:chOff x="0" y="2303"/>
            <a:chExt cx="1518" cy="250"/>
          </a:xfrm>
        </p:grpSpPr>
        <p:sp>
          <p:nvSpPr>
            <p:cNvPr id="11280" name="Text Box 11"/>
            <p:cNvSpPr txBox="1">
              <a:spLocks noChangeArrowheads="1"/>
            </p:cNvSpPr>
            <p:nvPr/>
          </p:nvSpPr>
          <p:spPr bwMode="auto">
            <a:xfrm>
              <a:off x="0" y="2303"/>
              <a:ext cx="90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2000" smtClean="0">
                  <a:solidFill>
                    <a:srgbClr val="FFFFFF"/>
                  </a:solidFill>
                </a:rPr>
                <a:t>пробка</a:t>
              </a:r>
            </a:p>
          </p:txBody>
        </p:sp>
        <p:sp>
          <p:nvSpPr>
            <p:cNvPr id="11281" name="Line 12"/>
            <p:cNvSpPr>
              <a:spLocks noChangeShapeType="1"/>
            </p:cNvSpPr>
            <p:nvPr/>
          </p:nvSpPr>
          <p:spPr bwMode="auto">
            <a:xfrm flipV="1">
              <a:off x="929" y="2341"/>
              <a:ext cx="589" cy="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oval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15373" name="Group 13"/>
          <p:cNvGrpSpPr>
            <a:grpSpLocks/>
          </p:cNvGrpSpPr>
          <p:nvPr/>
        </p:nvGrpSpPr>
        <p:grpSpPr bwMode="auto">
          <a:xfrm>
            <a:off x="4643438" y="1700213"/>
            <a:ext cx="2251075" cy="1311275"/>
            <a:chOff x="2652" y="1243"/>
            <a:chExt cx="1418" cy="826"/>
          </a:xfrm>
        </p:grpSpPr>
        <p:sp>
          <p:nvSpPr>
            <p:cNvPr id="11278" name="Text Box 14"/>
            <p:cNvSpPr txBox="1">
              <a:spLocks noChangeArrowheads="1"/>
            </p:cNvSpPr>
            <p:nvPr/>
          </p:nvSpPr>
          <p:spPr bwMode="auto">
            <a:xfrm>
              <a:off x="2778" y="1243"/>
              <a:ext cx="129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2000" smtClean="0">
                  <a:solidFill>
                    <a:srgbClr val="FFFFFF"/>
                  </a:solidFill>
                </a:rPr>
                <a:t> луб</a:t>
              </a:r>
            </a:p>
          </p:txBody>
        </p:sp>
        <p:sp>
          <p:nvSpPr>
            <p:cNvPr id="11279" name="Line 15"/>
            <p:cNvSpPr>
              <a:spLocks noChangeShapeType="1"/>
            </p:cNvSpPr>
            <p:nvPr/>
          </p:nvSpPr>
          <p:spPr bwMode="auto">
            <a:xfrm flipH="1">
              <a:off x="2652" y="1389"/>
              <a:ext cx="137" cy="6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oval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15376" name="Group 16"/>
          <p:cNvGrpSpPr>
            <a:grpSpLocks/>
          </p:cNvGrpSpPr>
          <p:nvPr/>
        </p:nvGrpSpPr>
        <p:grpSpPr bwMode="auto">
          <a:xfrm>
            <a:off x="3348038" y="5013325"/>
            <a:ext cx="2266950" cy="1655763"/>
            <a:chOff x="2109" y="3158"/>
            <a:chExt cx="1428" cy="1043"/>
          </a:xfrm>
        </p:grpSpPr>
        <p:sp>
          <p:nvSpPr>
            <p:cNvPr id="11276" name="Text Box 17"/>
            <p:cNvSpPr txBox="1">
              <a:spLocks noChangeArrowheads="1"/>
            </p:cNvSpPr>
            <p:nvPr/>
          </p:nvSpPr>
          <p:spPr bwMode="auto">
            <a:xfrm>
              <a:off x="2130" y="3951"/>
              <a:ext cx="140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2000" smtClean="0">
                  <a:solidFill>
                    <a:srgbClr val="FFFFFF"/>
                  </a:solidFill>
                </a:rPr>
                <a:t>лубяные волокна</a:t>
              </a:r>
            </a:p>
          </p:txBody>
        </p:sp>
        <p:sp>
          <p:nvSpPr>
            <p:cNvPr id="11277" name="Line 18"/>
            <p:cNvSpPr>
              <a:spLocks noChangeShapeType="1"/>
            </p:cNvSpPr>
            <p:nvPr/>
          </p:nvSpPr>
          <p:spPr bwMode="auto">
            <a:xfrm flipV="1">
              <a:off x="2109" y="3158"/>
              <a:ext cx="90" cy="90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oval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15379" name="Group 19"/>
          <p:cNvGrpSpPr>
            <a:grpSpLocks/>
          </p:cNvGrpSpPr>
          <p:nvPr/>
        </p:nvGrpSpPr>
        <p:grpSpPr bwMode="auto">
          <a:xfrm>
            <a:off x="3851275" y="5157788"/>
            <a:ext cx="2879725" cy="1116012"/>
            <a:chOff x="2426" y="3249"/>
            <a:chExt cx="1814" cy="703"/>
          </a:xfrm>
        </p:grpSpPr>
        <p:sp>
          <p:nvSpPr>
            <p:cNvPr id="11274" name="Text Box 20"/>
            <p:cNvSpPr txBox="1">
              <a:spLocks noChangeArrowheads="1"/>
            </p:cNvSpPr>
            <p:nvPr/>
          </p:nvSpPr>
          <p:spPr bwMode="auto">
            <a:xfrm>
              <a:off x="2607" y="3702"/>
              <a:ext cx="163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2000" smtClean="0">
                  <a:solidFill>
                    <a:srgbClr val="FFFFFF"/>
                  </a:solidFill>
                </a:rPr>
                <a:t>ситовидные трубки</a:t>
              </a:r>
            </a:p>
          </p:txBody>
        </p:sp>
        <p:sp>
          <p:nvSpPr>
            <p:cNvPr id="11275" name="Line 21"/>
            <p:cNvSpPr>
              <a:spLocks noChangeShapeType="1"/>
            </p:cNvSpPr>
            <p:nvPr/>
          </p:nvSpPr>
          <p:spPr bwMode="auto">
            <a:xfrm flipH="1" flipV="1">
              <a:off x="2426" y="3249"/>
              <a:ext cx="136" cy="58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oval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644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rgbClr val="C00000"/>
                </a:solidFill>
              </a:rPr>
              <a:t>Древесина</a:t>
            </a:r>
          </a:p>
        </p:txBody>
      </p:sp>
      <p:pic>
        <p:nvPicPr>
          <p:cNvPr id="17411" name="Picture 3" descr="Внутреннее строение стебл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1735138"/>
            <a:ext cx="4829175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3960813" y="4543425"/>
            <a:ext cx="2700337" cy="1441450"/>
            <a:chOff x="2925" y="3294"/>
            <a:chExt cx="1701" cy="908"/>
          </a:xfrm>
        </p:grpSpPr>
        <p:sp>
          <p:nvSpPr>
            <p:cNvPr id="12299" name="Text Box 5"/>
            <p:cNvSpPr txBox="1">
              <a:spLocks noChangeArrowheads="1"/>
            </p:cNvSpPr>
            <p:nvPr/>
          </p:nvSpPr>
          <p:spPr bwMode="auto">
            <a:xfrm>
              <a:off x="2951" y="3952"/>
              <a:ext cx="167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2000" smtClean="0">
                  <a:solidFill>
                    <a:srgbClr val="FFFFFF"/>
                  </a:solidFill>
                </a:rPr>
                <a:t>сосуды древесины</a:t>
              </a:r>
            </a:p>
          </p:txBody>
        </p:sp>
        <p:sp>
          <p:nvSpPr>
            <p:cNvPr id="12300" name="Line 6"/>
            <p:cNvSpPr>
              <a:spLocks noChangeShapeType="1"/>
            </p:cNvSpPr>
            <p:nvPr/>
          </p:nvSpPr>
          <p:spPr bwMode="auto">
            <a:xfrm flipV="1">
              <a:off x="2925" y="3294"/>
              <a:ext cx="114" cy="79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oval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17415" name="Group 7"/>
          <p:cNvGrpSpPr>
            <a:grpSpLocks/>
          </p:cNvGrpSpPr>
          <p:nvPr/>
        </p:nvGrpSpPr>
        <p:grpSpPr bwMode="auto">
          <a:xfrm>
            <a:off x="4968875" y="1736725"/>
            <a:ext cx="3186113" cy="1150938"/>
            <a:chOff x="2652" y="1243"/>
            <a:chExt cx="1418" cy="826"/>
          </a:xfrm>
        </p:grpSpPr>
        <p:sp>
          <p:nvSpPr>
            <p:cNvPr id="12297" name="Text Box 8"/>
            <p:cNvSpPr txBox="1">
              <a:spLocks noChangeArrowheads="1"/>
            </p:cNvSpPr>
            <p:nvPr/>
          </p:nvSpPr>
          <p:spPr bwMode="auto">
            <a:xfrm>
              <a:off x="2778" y="1243"/>
              <a:ext cx="1292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2000" smtClean="0">
                  <a:solidFill>
                    <a:srgbClr val="FFFFFF"/>
                  </a:solidFill>
                </a:rPr>
                <a:t>древесные волокна</a:t>
              </a:r>
            </a:p>
          </p:txBody>
        </p:sp>
        <p:sp>
          <p:nvSpPr>
            <p:cNvPr id="12298" name="Line 9"/>
            <p:cNvSpPr>
              <a:spLocks noChangeShapeType="1"/>
            </p:cNvSpPr>
            <p:nvPr/>
          </p:nvSpPr>
          <p:spPr bwMode="auto">
            <a:xfrm flipH="1">
              <a:off x="2652" y="1389"/>
              <a:ext cx="137" cy="6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oval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17418" name="Group 10"/>
          <p:cNvGrpSpPr>
            <a:grpSpLocks/>
          </p:cNvGrpSpPr>
          <p:nvPr/>
        </p:nvGrpSpPr>
        <p:grpSpPr bwMode="auto">
          <a:xfrm>
            <a:off x="4718050" y="4579938"/>
            <a:ext cx="1404938" cy="900112"/>
            <a:chOff x="3402" y="3317"/>
            <a:chExt cx="885" cy="567"/>
          </a:xfrm>
        </p:grpSpPr>
        <p:sp>
          <p:nvSpPr>
            <p:cNvPr id="12295" name="Text Box 11"/>
            <p:cNvSpPr txBox="1">
              <a:spLocks noChangeArrowheads="1"/>
            </p:cNvSpPr>
            <p:nvPr/>
          </p:nvSpPr>
          <p:spPr bwMode="auto">
            <a:xfrm>
              <a:off x="3447" y="3634"/>
              <a:ext cx="84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2000" smtClean="0">
                  <a:solidFill>
                    <a:srgbClr val="FFFFFF"/>
                  </a:solidFill>
                </a:rPr>
                <a:t>трахеиды</a:t>
              </a:r>
            </a:p>
          </p:txBody>
        </p:sp>
        <p:sp>
          <p:nvSpPr>
            <p:cNvPr id="12296" name="Line 12"/>
            <p:cNvSpPr>
              <a:spLocks noChangeShapeType="1"/>
            </p:cNvSpPr>
            <p:nvPr/>
          </p:nvSpPr>
          <p:spPr bwMode="auto">
            <a:xfrm flipV="1">
              <a:off x="3402" y="3317"/>
              <a:ext cx="45" cy="4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oval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64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rgbClr val="C00000"/>
                </a:solidFill>
              </a:rPr>
              <a:t>Сердцевина</a:t>
            </a:r>
          </a:p>
        </p:txBody>
      </p:sp>
      <p:pic>
        <p:nvPicPr>
          <p:cNvPr id="22531" name="Picture 3" descr="Внутреннее строение стебл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13" y="2463800"/>
            <a:ext cx="4829175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2" name="Group 4"/>
          <p:cNvGrpSpPr>
            <a:grpSpLocks/>
          </p:cNvGrpSpPr>
          <p:nvPr/>
        </p:nvGrpSpPr>
        <p:grpSpPr bwMode="auto">
          <a:xfrm>
            <a:off x="6229350" y="5084763"/>
            <a:ext cx="2879725" cy="1116012"/>
            <a:chOff x="2426" y="3249"/>
            <a:chExt cx="1814" cy="703"/>
          </a:xfrm>
        </p:grpSpPr>
        <p:sp>
          <p:nvSpPr>
            <p:cNvPr id="13317" name="Text Box 5"/>
            <p:cNvSpPr txBox="1">
              <a:spLocks noChangeArrowheads="1"/>
            </p:cNvSpPr>
            <p:nvPr/>
          </p:nvSpPr>
          <p:spPr bwMode="auto">
            <a:xfrm>
              <a:off x="2607" y="3702"/>
              <a:ext cx="163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2000" smtClean="0">
                  <a:solidFill>
                    <a:srgbClr val="FFFFFF"/>
                  </a:solidFill>
                </a:rPr>
                <a:t>клетки сердцевины</a:t>
              </a:r>
            </a:p>
          </p:txBody>
        </p:sp>
        <p:sp>
          <p:nvSpPr>
            <p:cNvPr id="13318" name="Line 6"/>
            <p:cNvSpPr>
              <a:spLocks noChangeShapeType="1"/>
            </p:cNvSpPr>
            <p:nvPr/>
          </p:nvSpPr>
          <p:spPr bwMode="auto">
            <a:xfrm flipH="1" flipV="1">
              <a:off x="2426" y="3249"/>
              <a:ext cx="136" cy="58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oval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141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86463" cy="1143000"/>
          </a:xfrm>
        </p:spPr>
        <p:txBody>
          <a:bodyPr/>
          <a:lstStyle/>
          <a:p>
            <a:r>
              <a:rPr lang="ru-RU" altLang="ru-RU" sz="3200" b="1" smtClean="0">
                <a:solidFill>
                  <a:srgbClr val="C00000"/>
                </a:solidFill>
              </a:rPr>
              <a:t>Внутреннее строение стебля</a:t>
            </a:r>
          </a:p>
        </p:txBody>
      </p:sp>
      <p:sp>
        <p:nvSpPr>
          <p:cNvPr id="14339" name="Объект 2"/>
          <p:cNvSpPr>
            <a:spLocks noGrp="1"/>
          </p:cNvSpPr>
          <p:nvPr>
            <p:ph idx="1"/>
          </p:nvPr>
        </p:nvSpPr>
        <p:spPr>
          <a:xfrm>
            <a:off x="228600" y="1600200"/>
            <a:ext cx="7512050" cy="4924425"/>
          </a:xfrm>
        </p:spPr>
        <p:txBody>
          <a:bodyPr/>
          <a:lstStyle/>
          <a:p>
            <a:r>
              <a:rPr lang="ru-RU" altLang="ru-RU" sz="2400" b="1" i="1" smtClean="0">
                <a:solidFill>
                  <a:srgbClr val="A50021"/>
                </a:solidFill>
              </a:rPr>
              <a:t>Лубяные волокна</a:t>
            </a:r>
            <a:r>
              <a:rPr lang="ru-RU" altLang="ru-RU" sz="2400" b="1" smtClean="0">
                <a:solidFill>
                  <a:srgbClr val="333399"/>
                </a:solidFill>
              </a:rPr>
              <a:t>, вытянутые клетки с разрушенным содержимым и одревесневшими стенками, представляют механическую ткань стебля.</a:t>
            </a:r>
          </a:p>
          <a:p>
            <a:r>
              <a:rPr lang="ru-RU" altLang="ru-RU" sz="2400" b="1" i="1" smtClean="0">
                <a:solidFill>
                  <a:srgbClr val="A50021"/>
                </a:solidFill>
              </a:rPr>
              <a:t>Ситовидные трубки</a:t>
            </a:r>
            <a:r>
              <a:rPr lang="ru-RU" altLang="ru-RU" sz="2400" b="1" smtClean="0">
                <a:solidFill>
                  <a:srgbClr val="333399"/>
                </a:solidFill>
              </a:rPr>
              <a:t> – это вертикальный ряд вытянутых живых клеток, у которых поперечные стенки пронизаны отверстиями, ядра в этих клетках разрушились, а цитоплазма прилегает к оболочке.</a:t>
            </a:r>
          </a:p>
          <a:p>
            <a:r>
              <a:rPr lang="ru-RU" altLang="ru-RU" sz="2400" b="1" i="1" smtClean="0">
                <a:solidFill>
                  <a:srgbClr val="A50021"/>
                </a:solidFill>
              </a:rPr>
              <a:t>Древесина</a:t>
            </a:r>
            <a:r>
              <a:rPr lang="ru-RU" altLang="ru-RU" sz="2400" b="1" smtClean="0">
                <a:solidFill>
                  <a:srgbClr val="333399"/>
                </a:solidFill>
              </a:rPr>
              <a:t> - плотный, самый широкий слой, основная часть стебля.</a:t>
            </a:r>
          </a:p>
        </p:txBody>
      </p:sp>
      <p:pic>
        <p:nvPicPr>
          <p:cNvPr id="14340" name="Picture 16" descr="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15888"/>
            <a:ext cx="1763713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2276475"/>
            <a:ext cx="14033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5" descr="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4437063"/>
            <a:ext cx="1403350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177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Годичные кольца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476250"/>
            <a:ext cx="7691437" cy="56880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295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80400" cy="719137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 sz="4000" smtClean="0">
                <a:solidFill>
                  <a:schemeClr val="tx1"/>
                </a:solidFill>
              </a:rPr>
              <a:t>Годичные кольца сосны</a:t>
            </a:r>
          </a:p>
        </p:txBody>
      </p:sp>
      <p:pic>
        <p:nvPicPr>
          <p:cNvPr id="16387" name="Picture 5" descr="сосна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052513"/>
            <a:ext cx="8424862" cy="5616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40876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60648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</a:rPr>
              <a:t>Под чехликом находится участок делящихся клеток 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ru-RU" sz="2800" b="1" u="sng" dirty="0" smtClean="0">
                <a:solidFill>
                  <a:prstClr val="black"/>
                </a:solidFill>
              </a:rPr>
              <a:t>зона</a:t>
            </a:r>
            <a:r>
              <a:rPr lang="ru-RU" sz="2800" u="sng" dirty="0" smtClean="0">
                <a:solidFill>
                  <a:prstClr val="black"/>
                </a:solidFill>
              </a:rPr>
              <a:t> </a:t>
            </a:r>
            <a:r>
              <a:rPr lang="ru-RU" sz="2800" b="1" i="1" u="sng" dirty="0" smtClean="0">
                <a:solidFill>
                  <a:prstClr val="black"/>
                </a:solidFill>
              </a:rPr>
              <a:t>деления.</a:t>
            </a:r>
            <a:r>
              <a:rPr lang="ru-RU" sz="2800" u="sng" dirty="0" smtClean="0">
                <a:solidFill>
                  <a:prstClr val="black"/>
                </a:solidFill>
              </a:rPr>
              <a:t> </a:t>
            </a:r>
            <a:endParaRPr lang="ru-RU" sz="2800" u="sng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2000240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</a:rPr>
              <a:t>Этот участок образован мелкими, плотно прилегающими друг к другу живыми клетками. 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2877" y="4243808"/>
            <a:ext cx="43576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</a:rPr>
              <a:t>Клетки здесь все время делятся, число их увеличивается. </a:t>
            </a:r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10242" name="Picture 2" descr="http://www.childrenpedia.org/4/2.files/image1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6" y="428604"/>
            <a:ext cx="2495552" cy="6314179"/>
          </a:xfrm>
          <a:prstGeom prst="rect">
            <a:avLst/>
          </a:prstGeom>
          <a:noFill/>
        </p:spPr>
      </p:pic>
      <p:sp>
        <p:nvSpPr>
          <p:cNvPr id="6" name="Стрелка влево 5"/>
          <p:cNvSpPr/>
          <p:nvPr/>
        </p:nvSpPr>
        <p:spPr>
          <a:xfrm>
            <a:off x="7858148" y="4786322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67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>
                <a:solidFill>
                  <a:srgbClr val="C00000"/>
                </a:solidFill>
              </a:rPr>
              <a:t>Рост стебля в толщину</a:t>
            </a:r>
          </a:p>
        </p:txBody>
      </p:sp>
      <p:pic>
        <p:nvPicPr>
          <p:cNvPr id="174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628775"/>
            <a:ext cx="8207375" cy="4608513"/>
          </a:xfrm>
          <a:noFill/>
        </p:spPr>
      </p:pic>
    </p:spTree>
    <p:extLst>
      <p:ext uri="{BB962C8B-B14F-4D97-AF65-F5344CB8AC3E}">
        <p14:creationId xmlns:p14="http://schemas.microsoft.com/office/powerpoint/2010/main" val="413178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>
                <a:solidFill>
                  <a:srgbClr val="C00000"/>
                </a:solidFill>
              </a:rPr>
              <a:t>Каково строение стебля?</a:t>
            </a:r>
          </a:p>
        </p:txBody>
      </p:sp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557338"/>
            <a:ext cx="7183437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87450" y="5734050"/>
            <a:ext cx="1338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800" smtClean="0">
                <a:solidFill>
                  <a:srgbClr val="000000"/>
                </a:solidFill>
              </a:rPr>
              <a:t>Древесина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588125" y="5516563"/>
            <a:ext cx="9858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800" smtClean="0">
                <a:solidFill>
                  <a:srgbClr val="000000"/>
                </a:solidFill>
              </a:rPr>
              <a:t>Камбий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019925" y="3357563"/>
            <a:ext cx="698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800" smtClean="0">
                <a:solidFill>
                  <a:srgbClr val="000000"/>
                </a:solidFill>
              </a:rPr>
              <a:t>Кора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300788" y="2636838"/>
            <a:ext cx="579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800" smtClean="0">
                <a:solidFill>
                  <a:srgbClr val="000000"/>
                </a:solidFill>
              </a:rPr>
              <a:t>Луб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148263" y="1844675"/>
            <a:ext cx="14970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800" smtClean="0">
                <a:solidFill>
                  <a:srgbClr val="000000"/>
                </a:solidFill>
              </a:rPr>
              <a:t>Сердцевина</a:t>
            </a:r>
          </a:p>
        </p:txBody>
      </p:sp>
    </p:spTree>
    <p:extLst>
      <p:ext uri="{BB962C8B-B14F-4D97-AF65-F5344CB8AC3E}">
        <p14:creationId xmlns:p14="http://schemas.microsoft.com/office/powerpoint/2010/main" val="17677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55588"/>
            <a:ext cx="7488237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3089275" y="4941888"/>
            <a:ext cx="31083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smtClean="0">
                <a:solidFill>
                  <a:srgbClr val="C00000"/>
                </a:solidFill>
              </a:rPr>
              <a:t>Проводящие пучки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 flipH="1" flipV="1">
            <a:off x="3563938" y="3500438"/>
            <a:ext cx="576262" cy="1223962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V="1">
            <a:off x="4643438" y="1844675"/>
            <a:ext cx="1554162" cy="2879725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2" name="Rectangle 4"/>
          <p:cNvSpPr>
            <a:spLocks noChangeArrowheads="1"/>
          </p:cNvSpPr>
          <p:nvPr/>
        </p:nvSpPr>
        <p:spPr bwMode="auto">
          <a:xfrm>
            <a:off x="3875088" y="908050"/>
            <a:ext cx="187801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smtClean="0">
                <a:solidFill>
                  <a:srgbClr val="C00000"/>
                </a:solidFill>
              </a:rPr>
              <a:t>Паренхима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5162550" y="1370013"/>
            <a:ext cx="1281113" cy="114300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3563938" y="1370013"/>
            <a:ext cx="1079500" cy="1217612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5" name="Rectangle 4"/>
          <p:cNvSpPr>
            <a:spLocks noChangeArrowheads="1"/>
          </p:cNvSpPr>
          <p:nvPr/>
        </p:nvSpPr>
        <p:spPr bwMode="auto">
          <a:xfrm>
            <a:off x="6284913" y="4191000"/>
            <a:ext cx="2103437" cy="461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smtClean="0">
                <a:solidFill>
                  <a:srgbClr val="C00000"/>
                </a:solidFill>
              </a:rPr>
              <a:t>Камбий есть</a:t>
            </a:r>
          </a:p>
        </p:txBody>
      </p:sp>
      <p:sp>
        <p:nvSpPr>
          <p:cNvPr id="19466" name="Rectangle 4"/>
          <p:cNvSpPr>
            <a:spLocks noChangeArrowheads="1"/>
          </p:cNvSpPr>
          <p:nvPr/>
        </p:nvSpPr>
        <p:spPr bwMode="auto">
          <a:xfrm>
            <a:off x="900113" y="4191000"/>
            <a:ext cx="1919287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smtClean="0">
                <a:solidFill>
                  <a:srgbClr val="C00000"/>
                </a:solidFill>
              </a:rPr>
              <a:t>Камбия нет</a:t>
            </a:r>
          </a:p>
        </p:txBody>
      </p:sp>
    </p:spTree>
    <p:extLst>
      <p:ext uri="{BB962C8B-B14F-4D97-AF65-F5344CB8AC3E}">
        <p14:creationId xmlns:p14="http://schemas.microsoft.com/office/powerpoint/2010/main" val="115615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85720" y="460511"/>
            <a:ext cx="850112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Выше расположена </a:t>
            </a:r>
            <a:r>
              <a:rPr lang="ru-RU" sz="3200" b="1" u="sng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зона роста</a:t>
            </a:r>
            <a:r>
              <a:rPr lang="ru-RU" sz="3200" b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или растяжения; здесь клетки вытягиваются, в результате чего корень растет в длину.</a:t>
            </a:r>
            <a:endParaRPr lang="ru-RU" sz="3200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9218" name="Picture 2" descr="http://lekci.ru/pars_docs/refs/755/d-754234/754234_html_2121319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074" y="2267395"/>
            <a:ext cx="2491537" cy="4590605"/>
          </a:xfrm>
          <a:prstGeom prst="rect">
            <a:avLst/>
          </a:prstGeom>
          <a:noFill/>
        </p:spPr>
      </p:pic>
      <p:sp>
        <p:nvSpPr>
          <p:cNvPr id="4" name="Стрелка влево 3"/>
          <p:cNvSpPr/>
          <p:nvPr/>
        </p:nvSpPr>
        <p:spPr>
          <a:xfrm rot="10800000">
            <a:off x="5500694" y="4572008"/>
            <a:ext cx="1835664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9220" name="Picture 4" descr="http://images.habervitrini.com/galeri/org/cool_trees_pics_part2_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1095" y="2030171"/>
            <a:ext cx="3643338" cy="45906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198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3_природа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Апекс">
  <a:themeElements>
    <a:clrScheme name="Другая 1">
      <a:dk1>
        <a:sysClr val="windowText" lastClr="000000"/>
      </a:dk1>
      <a:lt1>
        <a:srgbClr val="7FD13B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Шаблон Ботаника">
  <a:themeElements>
    <a:clrScheme name="Шаблон Ботаника 14">
      <a:dk1>
        <a:srgbClr val="2D2015"/>
      </a:dk1>
      <a:lt1>
        <a:srgbClr val="FFFFFF"/>
      </a:lt1>
      <a:dk2>
        <a:srgbClr val="523E26"/>
      </a:dk2>
      <a:lt2>
        <a:srgbClr val="DFC08D"/>
      </a:lt2>
      <a:accent1>
        <a:srgbClr val="8C7B70"/>
      </a:accent1>
      <a:accent2>
        <a:srgbClr val="8F5F2F"/>
      </a:accent2>
      <a:accent3>
        <a:srgbClr val="B3AFAC"/>
      </a:accent3>
      <a:accent4>
        <a:srgbClr val="DADADA"/>
      </a:accent4>
      <a:accent5>
        <a:srgbClr val="C5BFBB"/>
      </a:accent5>
      <a:accent6>
        <a:srgbClr val="81552A"/>
      </a:accent6>
      <a:hlink>
        <a:srgbClr val="FFFF00"/>
      </a:hlink>
      <a:folHlink>
        <a:srgbClr val="FFFFFF"/>
      </a:folHlink>
    </a:clrScheme>
    <a:fontScheme name="Шаблон Ботаник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Ботаника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Ботаника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Ботаника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Ботаника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Ботаника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Ботаника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Ботаника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Ботаника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Ботаника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Ботаника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Ботаника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Ботаника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Ботаника 13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FFFF00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Ботаника 14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FFFF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1938</Words>
  <Application>Microsoft Office PowerPoint</Application>
  <PresentationFormat>Экран (4:3)</PresentationFormat>
  <Paragraphs>348</Paragraphs>
  <Slides>82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82</vt:i4>
      </vt:variant>
    </vt:vector>
  </HeadingPairs>
  <TitlesOfParts>
    <vt:vector size="85" baseType="lpstr">
      <vt:lpstr>3_природа</vt:lpstr>
      <vt:lpstr>Апекс</vt:lpstr>
      <vt:lpstr>Шаблон Ботаника</vt:lpstr>
      <vt:lpstr>Ботаника</vt:lpstr>
      <vt:lpstr>Строение семени фасоли</vt:lpstr>
      <vt:lpstr>Строение зерновки пшеницы</vt:lpstr>
      <vt:lpstr>Виды корней</vt:lpstr>
      <vt:lpstr>Типы корневых систем</vt:lpstr>
      <vt:lpstr>Корневые системы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Пикировка</vt:lpstr>
      <vt:lpstr>Видоизменения корней</vt:lpstr>
      <vt:lpstr>Презентация PowerPoint</vt:lpstr>
      <vt:lpstr>2. Корневые клубни</vt:lpstr>
      <vt:lpstr>3. Корни прицепки</vt:lpstr>
      <vt:lpstr>4. Воздушные корни</vt:lpstr>
      <vt:lpstr>5. Дыхательные корни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ОПРЕДЕЛИТЕ  ТИП ЛИСТОРАСПОЛОЖЕНИЯ</vt:lpstr>
      <vt:lpstr>ВИДЫ ПОЧЕК:</vt:lpstr>
      <vt:lpstr>Сравнение почек</vt:lpstr>
      <vt:lpstr>Презентация PowerPoint</vt:lpstr>
      <vt:lpstr>Презентация PowerPoint</vt:lpstr>
      <vt:lpstr>Презентация PowerPoint</vt:lpstr>
      <vt:lpstr>Жилкование листьев.</vt:lpstr>
      <vt:lpstr>Исключение из правил</vt:lpstr>
      <vt:lpstr>Край листовой пластинки</vt:lpstr>
      <vt:lpstr>Листорасположение </vt:lpstr>
      <vt:lpstr>Презентация PowerPoint</vt:lpstr>
      <vt:lpstr> Простые листья</vt:lpstr>
      <vt:lpstr> Сложные листья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Листья  и фактор влажности</vt:lpstr>
      <vt:lpstr>Листья растений  влажных мест обитания - гидрофитов</vt:lpstr>
      <vt:lpstr>Листья растений  засушливых мест обитания -ксерофитов</vt:lpstr>
      <vt:lpstr>Густое опушение на листьях</vt:lpstr>
      <vt:lpstr>Восковый налет, мелкие листья</vt:lpstr>
      <vt:lpstr>Теневой лист </vt:lpstr>
      <vt:lpstr>Световой лист</vt:lpstr>
      <vt:lpstr>Видоизменения листьев</vt:lpstr>
      <vt:lpstr>Листья кактусов</vt:lpstr>
      <vt:lpstr>Листья - иголки</vt:lpstr>
      <vt:lpstr>Листья запасающие воду</vt:lpstr>
      <vt:lpstr>Сочные листья очитка и молодила </vt:lpstr>
      <vt:lpstr>Листья - усики</vt:lpstr>
      <vt:lpstr>Листья - ловушки</vt:lpstr>
      <vt:lpstr>Венерина мухоловка</vt:lpstr>
      <vt:lpstr>Презентация PowerPoint</vt:lpstr>
      <vt:lpstr>Строение стебля</vt:lpstr>
      <vt:lpstr>Разнообразие стеблей</vt:lpstr>
      <vt:lpstr>Разнообразие стеблей</vt:lpstr>
      <vt:lpstr>Внутреннее строение стебля</vt:lpstr>
      <vt:lpstr>Внутреннее строение стебля</vt:lpstr>
      <vt:lpstr>Камбий</vt:lpstr>
      <vt:lpstr>Кора</vt:lpstr>
      <vt:lpstr>Древесина</vt:lpstr>
      <vt:lpstr>Сердцевина</vt:lpstr>
      <vt:lpstr>Внутреннее строение стебля</vt:lpstr>
      <vt:lpstr>Презентация PowerPoint</vt:lpstr>
      <vt:lpstr>Годичные кольца сосны</vt:lpstr>
      <vt:lpstr>Рост стебля в толщину</vt:lpstr>
      <vt:lpstr>Каково строение стебля?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Гаджи Магомедов</dc:creator>
  <cp:lastModifiedBy>Гаджи Магомедов</cp:lastModifiedBy>
  <cp:revision>7</cp:revision>
  <dcterms:created xsi:type="dcterms:W3CDTF">2017-11-27T19:32:24Z</dcterms:created>
  <dcterms:modified xsi:type="dcterms:W3CDTF">2017-11-27T20:29:57Z</dcterms:modified>
</cp:coreProperties>
</file>