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5"/>
  </p:notesMasterIdLst>
  <p:sldIdLst>
    <p:sldId id="369" r:id="rId2"/>
    <p:sldId id="370" r:id="rId3"/>
    <p:sldId id="366" r:id="rId4"/>
    <p:sldId id="391" r:id="rId5"/>
    <p:sldId id="390" r:id="rId6"/>
    <p:sldId id="368" r:id="rId7"/>
    <p:sldId id="367" r:id="rId8"/>
    <p:sldId id="287" r:id="rId9"/>
    <p:sldId id="371" r:id="rId10"/>
    <p:sldId id="386" r:id="rId11"/>
    <p:sldId id="388" r:id="rId12"/>
    <p:sldId id="289" r:id="rId13"/>
    <p:sldId id="291" r:id="rId14"/>
    <p:sldId id="292" r:id="rId15"/>
    <p:sldId id="293" r:id="rId16"/>
    <p:sldId id="332" r:id="rId17"/>
    <p:sldId id="295" r:id="rId18"/>
    <p:sldId id="296" r:id="rId19"/>
    <p:sldId id="377" r:id="rId20"/>
    <p:sldId id="299" r:id="rId21"/>
    <p:sldId id="301" r:id="rId22"/>
    <p:sldId id="374" r:id="rId23"/>
    <p:sldId id="385" r:id="rId24"/>
    <p:sldId id="303" r:id="rId25"/>
    <p:sldId id="354" r:id="rId26"/>
    <p:sldId id="383" r:id="rId27"/>
    <p:sldId id="380" r:id="rId28"/>
    <p:sldId id="375" r:id="rId29"/>
    <p:sldId id="306" r:id="rId30"/>
    <p:sldId id="355" r:id="rId31"/>
    <p:sldId id="310" r:id="rId32"/>
    <p:sldId id="364" r:id="rId33"/>
    <p:sldId id="311" r:id="rId34"/>
    <p:sldId id="316" r:id="rId35"/>
    <p:sldId id="381" r:id="rId36"/>
    <p:sldId id="357" r:id="rId37"/>
    <p:sldId id="359" r:id="rId38"/>
    <p:sldId id="320" r:id="rId39"/>
    <p:sldId id="321" r:id="rId40"/>
    <p:sldId id="322" r:id="rId41"/>
    <p:sldId id="323" r:id="rId42"/>
    <p:sldId id="324" r:id="rId43"/>
    <p:sldId id="363" r:id="rId44"/>
  </p:sldIdLst>
  <p:sldSz cx="9144000" cy="6858000" type="screen4x3"/>
  <p:notesSz cx="6858000" cy="9144000"/>
  <p:custDataLst>
    <p:tags r:id="rId46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9999FF"/>
    <a:srgbClr val="00682F"/>
    <a:srgbClr val="CC0000"/>
    <a:srgbClr val="666699"/>
    <a:srgbClr val="CCCCFF"/>
    <a:srgbClr val="99CCFF"/>
    <a:srgbClr val="006699"/>
    <a:srgbClr val="0099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4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ECE51-0F34-4956-A7FA-83D27B556CC0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881154-40E4-46DA-962E-5E7F82E4FB4A}">
      <dgm:prSet phldrT="[Text]"/>
      <dgm:spPr>
        <a:solidFill>
          <a:srgbClr val="9999FF"/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Значение дыхания</a:t>
          </a:r>
          <a:endParaRPr lang="en-US" dirty="0">
            <a:solidFill>
              <a:srgbClr val="002060"/>
            </a:solidFill>
          </a:endParaRPr>
        </a:p>
      </dgm:t>
    </dgm:pt>
    <dgm:pt modelId="{DD1EDD1B-06E3-4884-A4B2-86E791749202}" type="parTrans" cxnId="{CA896F30-F321-4D47-A5AE-CE998A8E3E97}">
      <dgm:prSet/>
      <dgm:spPr/>
      <dgm:t>
        <a:bodyPr/>
        <a:lstStyle/>
        <a:p>
          <a:endParaRPr lang="en-US"/>
        </a:p>
      </dgm:t>
    </dgm:pt>
    <dgm:pt modelId="{F33C4173-B228-4500-B2E9-7402547D4799}" type="sibTrans" cxnId="{CA896F30-F321-4D47-A5AE-CE998A8E3E97}">
      <dgm:prSet/>
      <dgm:spPr/>
      <dgm:t>
        <a:bodyPr/>
        <a:lstStyle/>
        <a:p>
          <a:endParaRPr lang="en-US"/>
        </a:p>
      </dgm:t>
    </dgm:pt>
    <dgm:pt modelId="{8DE86D4A-ED0D-4040-BCD4-0AA60CBEE3EB}">
      <dgm:prSet phldrT="[Text]" custT="1"/>
      <dgm:spPr>
        <a:solidFill>
          <a:srgbClr val="9999FF"/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Обеспечение организма кислородом</a:t>
          </a:r>
          <a:endParaRPr lang="en-US" sz="1800" dirty="0">
            <a:solidFill>
              <a:srgbClr val="002060"/>
            </a:solidFill>
          </a:endParaRPr>
        </a:p>
      </dgm:t>
    </dgm:pt>
    <dgm:pt modelId="{F399D462-2EA9-4AD7-84DB-9BE4AD826E0F}" type="parTrans" cxnId="{24BDF6E3-1EBB-45FA-9D2C-596497F609FD}">
      <dgm:prSet/>
      <dgm:spPr/>
      <dgm:t>
        <a:bodyPr/>
        <a:lstStyle/>
        <a:p>
          <a:endParaRPr lang="en-US"/>
        </a:p>
      </dgm:t>
    </dgm:pt>
    <dgm:pt modelId="{4A0C55F6-221E-43EB-8730-1AE41B486476}" type="sibTrans" cxnId="{24BDF6E3-1EBB-45FA-9D2C-596497F609FD}">
      <dgm:prSet/>
      <dgm:spPr>
        <a:solidFill>
          <a:srgbClr val="9999FF"/>
        </a:solidFill>
      </dgm:spPr>
      <dgm:t>
        <a:bodyPr/>
        <a:lstStyle/>
        <a:p>
          <a:endParaRPr lang="en-US"/>
        </a:p>
      </dgm:t>
    </dgm:pt>
    <dgm:pt modelId="{AB1D8C94-F991-4231-B554-C8E87DDB95AC}">
      <dgm:prSet phldrT="[Text]" custT="1"/>
      <dgm:spPr>
        <a:solidFill>
          <a:srgbClr val="9999FF"/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Образование и удаление двуокиси углерода</a:t>
          </a:r>
          <a:endParaRPr lang="en-US" sz="1800" dirty="0">
            <a:solidFill>
              <a:srgbClr val="002060"/>
            </a:solidFill>
          </a:endParaRPr>
        </a:p>
      </dgm:t>
    </dgm:pt>
    <dgm:pt modelId="{626E9692-9DA8-4E67-BCFC-44B9FFD36214}" type="parTrans" cxnId="{CE18FFCD-2481-45CB-BCA1-2BC365443E63}">
      <dgm:prSet/>
      <dgm:spPr/>
      <dgm:t>
        <a:bodyPr/>
        <a:lstStyle/>
        <a:p>
          <a:endParaRPr lang="en-US"/>
        </a:p>
      </dgm:t>
    </dgm:pt>
    <dgm:pt modelId="{C3E3D850-3315-4023-87C4-0824425CDB87}" type="sibTrans" cxnId="{CE18FFCD-2481-45CB-BCA1-2BC365443E63}">
      <dgm:prSet/>
      <dgm:spPr>
        <a:solidFill>
          <a:srgbClr val="9999FF"/>
        </a:solidFill>
      </dgm:spPr>
      <dgm:t>
        <a:bodyPr/>
        <a:lstStyle/>
        <a:p>
          <a:endParaRPr lang="en-US"/>
        </a:p>
      </dgm:t>
    </dgm:pt>
    <dgm:pt modelId="{3D734BB6-F666-4801-924D-7EFE0AD097C7}">
      <dgm:prSet phldrT="[Text]" custT="1"/>
      <dgm:spPr>
        <a:solidFill>
          <a:srgbClr val="9999FF"/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Удаление конечных продуктов обмена веществ</a:t>
          </a:r>
          <a:endParaRPr lang="en-US" sz="1800" dirty="0">
            <a:solidFill>
              <a:srgbClr val="002060"/>
            </a:solidFill>
          </a:endParaRPr>
        </a:p>
      </dgm:t>
    </dgm:pt>
    <dgm:pt modelId="{F28FE019-A8BC-4AB1-8851-730EFF68263A}" type="parTrans" cxnId="{7D62015D-063D-4D97-97F8-9829C40081D1}">
      <dgm:prSet/>
      <dgm:spPr/>
      <dgm:t>
        <a:bodyPr/>
        <a:lstStyle/>
        <a:p>
          <a:endParaRPr lang="en-US"/>
        </a:p>
      </dgm:t>
    </dgm:pt>
    <dgm:pt modelId="{47026C62-23D9-44CC-9BA4-BFD887EEC21F}" type="sibTrans" cxnId="{7D62015D-063D-4D97-97F8-9829C40081D1}">
      <dgm:prSet/>
      <dgm:spPr>
        <a:solidFill>
          <a:srgbClr val="9999FF"/>
        </a:solidFill>
      </dgm:spPr>
      <dgm:t>
        <a:bodyPr/>
        <a:lstStyle/>
        <a:p>
          <a:endParaRPr lang="en-US"/>
        </a:p>
      </dgm:t>
    </dgm:pt>
    <dgm:pt modelId="{38B830FA-5925-4915-8508-658713E8F49B}">
      <dgm:prSet phldrT="[Text]" custT="1"/>
      <dgm:spPr>
        <a:solidFill>
          <a:srgbClr val="9999FF"/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Окисление органических соединений с высвобождением энергии</a:t>
          </a:r>
          <a:endParaRPr lang="en-US" sz="1800" dirty="0">
            <a:solidFill>
              <a:srgbClr val="002060"/>
            </a:solidFill>
          </a:endParaRPr>
        </a:p>
      </dgm:t>
    </dgm:pt>
    <dgm:pt modelId="{45372FB2-BDA1-4AA1-81AC-CBC18ACE84CF}" type="parTrans" cxnId="{F627EA03-B69A-446D-8420-06DBCF80DDB1}">
      <dgm:prSet/>
      <dgm:spPr/>
      <dgm:t>
        <a:bodyPr/>
        <a:lstStyle/>
        <a:p>
          <a:endParaRPr lang="en-US"/>
        </a:p>
      </dgm:t>
    </dgm:pt>
    <dgm:pt modelId="{7D84E157-98D6-40BB-8944-765AC54B4CD7}" type="sibTrans" cxnId="{F627EA03-B69A-446D-8420-06DBCF80DDB1}">
      <dgm:prSet/>
      <dgm:spPr>
        <a:solidFill>
          <a:srgbClr val="9999FF"/>
        </a:solidFill>
      </dgm:spPr>
      <dgm:t>
        <a:bodyPr/>
        <a:lstStyle/>
        <a:p>
          <a:endParaRPr lang="en-US"/>
        </a:p>
      </dgm:t>
    </dgm:pt>
    <dgm:pt modelId="{715CD314-490F-42D7-9BC5-7B8DBD0FFECE}" type="pres">
      <dgm:prSet presAssocID="{B22ECE51-0F34-4956-A7FA-83D27B556CC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581B4B-EAE8-4AB7-B5B5-A808DCF36CC6}" type="pres">
      <dgm:prSet presAssocID="{5A881154-40E4-46DA-962E-5E7F82E4FB4A}" presName="centerShape" presStyleLbl="node0" presStyleIdx="0" presStyleCnt="1" custScaleX="118843" custLinFactNeighborX="1232" custLinFactNeighborY="-114"/>
      <dgm:spPr/>
      <dgm:t>
        <a:bodyPr/>
        <a:lstStyle/>
        <a:p>
          <a:endParaRPr lang="en-US"/>
        </a:p>
      </dgm:t>
    </dgm:pt>
    <dgm:pt modelId="{D243A624-EE99-4546-A6BA-DB01F4E69E6D}" type="pres">
      <dgm:prSet presAssocID="{8DE86D4A-ED0D-4040-BCD4-0AA60CBEE3EB}" presName="node" presStyleLbl="node1" presStyleIdx="0" presStyleCnt="4" custScaleX="172331" custRadScaleRad="100095" custRadScaleInc="6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7BE41-3A10-434B-B3E0-E8E2C78BA4AD}" type="pres">
      <dgm:prSet presAssocID="{8DE86D4A-ED0D-4040-BCD4-0AA60CBEE3EB}" presName="dummy" presStyleCnt="0"/>
      <dgm:spPr/>
    </dgm:pt>
    <dgm:pt modelId="{BD8FECA9-8812-41F7-A1CD-0FD8402E804C}" type="pres">
      <dgm:prSet presAssocID="{4A0C55F6-221E-43EB-8730-1AE41B486476}" presName="sibTrans" presStyleLbl="sibTrans2D1" presStyleIdx="0" presStyleCnt="4" custScaleX="136269" custScaleY="106803"/>
      <dgm:spPr/>
      <dgm:t>
        <a:bodyPr/>
        <a:lstStyle/>
        <a:p>
          <a:endParaRPr lang="en-US"/>
        </a:p>
      </dgm:t>
    </dgm:pt>
    <dgm:pt modelId="{D8F28A02-C1A0-4A45-BA05-6E02B307B0A6}" type="pres">
      <dgm:prSet presAssocID="{AB1D8C94-F991-4231-B554-C8E87DDB95AC}" presName="node" presStyleLbl="node1" presStyleIdx="1" presStyleCnt="4" custScaleX="173761" custRadScaleRad="121980" custRadScaleInc="6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47905-70F0-47F3-A7BB-0ACCD92514CD}" type="pres">
      <dgm:prSet presAssocID="{AB1D8C94-F991-4231-B554-C8E87DDB95AC}" presName="dummy" presStyleCnt="0"/>
      <dgm:spPr/>
    </dgm:pt>
    <dgm:pt modelId="{4386B1D3-8F2F-4601-8433-2D9E5617B2C0}" type="pres">
      <dgm:prSet presAssocID="{C3E3D850-3315-4023-87C4-0824425CDB87}" presName="sibTrans" presStyleLbl="sibTrans2D1" presStyleIdx="1" presStyleCnt="4" custScaleX="144929" custScaleY="115463"/>
      <dgm:spPr/>
      <dgm:t>
        <a:bodyPr/>
        <a:lstStyle/>
        <a:p>
          <a:endParaRPr lang="en-US"/>
        </a:p>
      </dgm:t>
    </dgm:pt>
    <dgm:pt modelId="{BB9DCF3C-77FA-4274-9F6C-0F564E4D53EC}" type="pres">
      <dgm:prSet presAssocID="{3D734BB6-F666-4801-924D-7EFE0AD097C7}" presName="node" presStyleLbl="node1" presStyleIdx="2" presStyleCnt="4" custScaleX="181303" custRadScaleRad="103858" custRadScaleInc="-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286D5-7E92-40DE-BE10-FB6ACEBE78D9}" type="pres">
      <dgm:prSet presAssocID="{3D734BB6-F666-4801-924D-7EFE0AD097C7}" presName="dummy" presStyleCnt="0"/>
      <dgm:spPr/>
    </dgm:pt>
    <dgm:pt modelId="{EE02D1C3-C425-4901-9CFF-88F4B6A0CFA3}" type="pres">
      <dgm:prSet presAssocID="{47026C62-23D9-44CC-9BA4-BFD887EEC21F}" presName="sibTrans" presStyleLbl="sibTrans2D1" presStyleIdx="2" presStyleCnt="4" custScaleX="132183" custScaleY="115463"/>
      <dgm:spPr/>
      <dgm:t>
        <a:bodyPr/>
        <a:lstStyle/>
        <a:p>
          <a:endParaRPr lang="en-US"/>
        </a:p>
      </dgm:t>
    </dgm:pt>
    <dgm:pt modelId="{1411E789-D9C9-4C23-9682-9E3F32CD7676}" type="pres">
      <dgm:prSet presAssocID="{38B830FA-5925-4915-8508-658713E8F49B}" presName="node" presStyleLbl="node1" presStyleIdx="3" presStyleCnt="4" custScaleX="166382" custRadScaleRad="119857" custRadScaleInc="-5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63D96-F1EF-4378-93B5-838EB1855F15}" type="pres">
      <dgm:prSet presAssocID="{38B830FA-5925-4915-8508-658713E8F49B}" presName="dummy" presStyleCnt="0"/>
      <dgm:spPr/>
    </dgm:pt>
    <dgm:pt modelId="{65AB27B1-2382-4B48-B714-595E7C3093DE}" type="pres">
      <dgm:prSet presAssocID="{7D84E157-98D6-40BB-8944-765AC54B4CD7}" presName="sibTrans" presStyleLbl="sibTrans2D1" presStyleIdx="3" presStyleCnt="4" custScaleX="120637" custScaleY="109690"/>
      <dgm:spPr/>
      <dgm:t>
        <a:bodyPr/>
        <a:lstStyle/>
        <a:p>
          <a:endParaRPr lang="en-US"/>
        </a:p>
      </dgm:t>
    </dgm:pt>
  </dgm:ptLst>
  <dgm:cxnLst>
    <dgm:cxn modelId="{84B9E37D-D7E8-4BBB-AE10-F913AA4866B6}" type="presOf" srcId="{4A0C55F6-221E-43EB-8730-1AE41B486476}" destId="{BD8FECA9-8812-41F7-A1CD-0FD8402E804C}" srcOrd="0" destOrd="0" presId="urn:microsoft.com/office/officeart/2005/8/layout/radial6"/>
    <dgm:cxn modelId="{F627EA03-B69A-446D-8420-06DBCF80DDB1}" srcId="{5A881154-40E4-46DA-962E-5E7F82E4FB4A}" destId="{38B830FA-5925-4915-8508-658713E8F49B}" srcOrd="3" destOrd="0" parTransId="{45372FB2-BDA1-4AA1-81AC-CBC18ACE84CF}" sibTransId="{7D84E157-98D6-40BB-8944-765AC54B4CD7}"/>
    <dgm:cxn modelId="{6AAD7861-E738-4BE4-A473-F4A0973356AB}" type="presOf" srcId="{47026C62-23D9-44CC-9BA4-BFD887EEC21F}" destId="{EE02D1C3-C425-4901-9CFF-88F4B6A0CFA3}" srcOrd="0" destOrd="0" presId="urn:microsoft.com/office/officeart/2005/8/layout/radial6"/>
    <dgm:cxn modelId="{CA896F30-F321-4D47-A5AE-CE998A8E3E97}" srcId="{B22ECE51-0F34-4956-A7FA-83D27B556CC0}" destId="{5A881154-40E4-46DA-962E-5E7F82E4FB4A}" srcOrd="0" destOrd="0" parTransId="{DD1EDD1B-06E3-4884-A4B2-86E791749202}" sibTransId="{F33C4173-B228-4500-B2E9-7402547D4799}"/>
    <dgm:cxn modelId="{5BDD564F-E872-464F-8F2E-317BD6359138}" type="presOf" srcId="{C3E3D850-3315-4023-87C4-0824425CDB87}" destId="{4386B1D3-8F2F-4601-8433-2D9E5617B2C0}" srcOrd="0" destOrd="0" presId="urn:microsoft.com/office/officeart/2005/8/layout/radial6"/>
    <dgm:cxn modelId="{D4C66E45-EC0A-4B09-AB72-4CF4B18AA1DE}" type="presOf" srcId="{5A881154-40E4-46DA-962E-5E7F82E4FB4A}" destId="{6D581B4B-EAE8-4AB7-B5B5-A808DCF36CC6}" srcOrd="0" destOrd="0" presId="urn:microsoft.com/office/officeart/2005/8/layout/radial6"/>
    <dgm:cxn modelId="{EDE1FA36-F78B-458A-ACEE-66BB0780F52C}" type="presOf" srcId="{8DE86D4A-ED0D-4040-BCD4-0AA60CBEE3EB}" destId="{D243A624-EE99-4546-A6BA-DB01F4E69E6D}" srcOrd="0" destOrd="0" presId="urn:microsoft.com/office/officeart/2005/8/layout/radial6"/>
    <dgm:cxn modelId="{45F37F1C-81F2-49B0-94E0-3973D2238FC7}" type="presOf" srcId="{AB1D8C94-F991-4231-B554-C8E87DDB95AC}" destId="{D8F28A02-C1A0-4A45-BA05-6E02B307B0A6}" srcOrd="0" destOrd="0" presId="urn:microsoft.com/office/officeart/2005/8/layout/radial6"/>
    <dgm:cxn modelId="{B2FB4A75-D2D0-4E0C-91D5-F07212E58B15}" type="presOf" srcId="{B22ECE51-0F34-4956-A7FA-83D27B556CC0}" destId="{715CD314-490F-42D7-9BC5-7B8DBD0FFECE}" srcOrd="0" destOrd="0" presId="urn:microsoft.com/office/officeart/2005/8/layout/radial6"/>
    <dgm:cxn modelId="{24BDF6E3-1EBB-45FA-9D2C-596497F609FD}" srcId="{5A881154-40E4-46DA-962E-5E7F82E4FB4A}" destId="{8DE86D4A-ED0D-4040-BCD4-0AA60CBEE3EB}" srcOrd="0" destOrd="0" parTransId="{F399D462-2EA9-4AD7-84DB-9BE4AD826E0F}" sibTransId="{4A0C55F6-221E-43EB-8730-1AE41B486476}"/>
    <dgm:cxn modelId="{D7B87FC2-75CE-45B3-985F-8633919122FA}" type="presOf" srcId="{7D84E157-98D6-40BB-8944-765AC54B4CD7}" destId="{65AB27B1-2382-4B48-B714-595E7C3093DE}" srcOrd="0" destOrd="0" presId="urn:microsoft.com/office/officeart/2005/8/layout/radial6"/>
    <dgm:cxn modelId="{CE18FFCD-2481-45CB-BCA1-2BC365443E63}" srcId="{5A881154-40E4-46DA-962E-5E7F82E4FB4A}" destId="{AB1D8C94-F991-4231-B554-C8E87DDB95AC}" srcOrd="1" destOrd="0" parTransId="{626E9692-9DA8-4E67-BCFC-44B9FFD36214}" sibTransId="{C3E3D850-3315-4023-87C4-0824425CDB87}"/>
    <dgm:cxn modelId="{329EB24D-B9DB-4A97-AEB2-1C1F39AB7FAB}" type="presOf" srcId="{38B830FA-5925-4915-8508-658713E8F49B}" destId="{1411E789-D9C9-4C23-9682-9E3F32CD7676}" srcOrd="0" destOrd="0" presId="urn:microsoft.com/office/officeart/2005/8/layout/radial6"/>
    <dgm:cxn modelId="{772F25BE-B9F4-4427-9AE5-5277BBDF31A0}" type="presOf" srcId="{3D734BB6-F666-4801-924D-7EFE0AD097C7}" destId="{BB9DCF3C-77FA-4274-9F6C-0F564E4D53EC}" srcOrd="0" destOrd="0" presId="urn:microsoft.com/office/officeart/2005/8/layout/radial6"/>
    <dgm:cxn modelId="{7D62015D-063D-4D97-97F8-9829C40081D1}" srcId="{5A881154-40E4-46DA-962E-5E7F82E4FB4A}" destId="{3D734BB6-F666-4801-924D-7EFE0AD097C7}" srcOrd="2" destOrd="0" parTransId="{F28FE019-A8BC-4AB1-8851-730EFF68263A}" sibTransId="{47026C62-23D9-44CC-9BA4-BFD887EEC21F}"/>
    <dgm:cxn modelId="{EDC20B23-BC9A-4391-A190-F15813F24C84}" type="presParOf" srcId="{715CD314-490F-42D7-9BC5-7B8DBD0FFECE}" destId="{6D581B4B-EAE8-4AB7-B5B5-A808DCF36CC6}" srcOrd="0" destOrd="0" presId="urn:microsoft.com/office/officeart/2005/8/layout/radial6"/>
    <dgm:cxn modelId="{0212FAF8-66F4-4A12-8F42-CA58021CF2B1}" type="presParOf" srcId="{715CD314-490F-42D7-9BC5-7B8DBD0FFECE}" destId="{D243A624-EE99-4546-A6BA-DB01F4E69E6D}" srcOrd="1" destOrd="0" presId="urn:microsoft.com/office/officeart/2005/8/layout/radial6"/>
    <dgm:cxn modelId="{A2477694-AD20-4619-9167-4AAC7BE40F69}" type="presParOf" srcId="{715CD314-490F-42D7-9BC5-7B8DBD0FFECE}" destId="{B3E7BE41-3A10-434B-B3E0-E8E2C78BA4AD}" srcOrd="2" destOrd="0" presId="urn:microsoft.com/office/officeart/2005/8/layout/radial6"/>
    <dgm:cxn modelId="{B5F50FBF-0DFC-40C4-BBAA-1BCE2542F96E}" type="presParOf" srcId="{715CD314-490F-42D7-9BC5-7B8DBD0FFECE}" destId="{BD8FECA9-8812-41F7-A1CD-0FD8402E804C}" srcOrd="3" destOrd="0" presId="urn:microsoft.com/office/officeart/2005/8/layout/radial6"/>
    <dgm:cxn modelId="{99D02139-99D9-4D3A-992F-E2C2F6596047}" type="presParOf" srcId="{715CD314-490F-42D7-9BC5-7B8DBD0FFECE}" destId="{D8F28A02-C1A0-4A45-BA05-6E02B307B0A6}" srcOrd="4" destOrd="0" presId="urn:microsoft.com/office/officeart/2005/8/layout/radial6"/>
    <dgm:cxn modelId="{3490133B-BA58-4791-9EC0-B2C4557E3660}" type="presParOf" srcId="{715CD314-490F-42D7-9BC5-7B8DBD0FFECE}" destId="{1B847905-70F0-47F3-A7BB-0ACCD92514CD}" srcOrd="5" destOrd="0" presId="urn:microsoft.com/office/officeart/2005/8/layout/radial6"/>
    <dgm:cxn modelId="{DA9CA63D-E24F-482D-978C-3E9ED83847FA}" type="presParOf" srcId="{715CD314-490F-42D7-9BC5-7B8DBD0FFECE}" destId="{4386B1D3-8F2F-4601-8433-2D9E5617B2C0}" srcOrd="6" destOrd="0" presId="urn:microsoft.com/office/officeart/2005/8/layout/radial6"/>
    <dgm:cxn modelId="{F32A1E93-FABC-4461-A5D4-CAC6FB8938D3}" type="presParOf" srcId="{715CD314-490F-42D7-9BC5-7B8DBD0FFECE}" destId="{BB9DCF3C-77FA-4274-9F6C-0F564E4D53EC}" srcOrd="7" destOrd="0" presId="urn:microsoft.com/office/officeart/2005/8/layout/radial6"/>
    <dgm:cxn modelId="{D9C41C28-F1E0-47D8-9799-8C47F8B669C7}" type="presParOf" srcId="{715CD314-490F-42D7-9BC5-7B8DBD0FFECE}" destId="{A65286D5-7E92-40DE-BE10-FB6ACEBE78D9}" srcOrd="8" destOrd="0" presId="urn:microsoft.com/office/officeart/2005/8/layout/radial6"/>
    <dgm:cxn modelId="{F2C29727-D733-4FAE-942E-42FF08BE77D6}" type="presParOf" srcId="{715CD314-490F-42D7-9BC5-7B8DBD0FFECE}" destId="{EE02D1C3-C425-4901-9CFF-88F4B6A0CFA3}" srcOrd="9" destOrd="0" presId="urn:microsoft.com/office/officeart/2005/8/layout/radial6"/>
    <dgm:cxn modelId="{E4C8BE67-1192-4588-8CDF-B0B81CBD727D}" type="presParOf" srcId="{715CD314-490F-42D7-9BC5-7B8DBD0FFECE}" destId="{1411E789-D9C9-4C23-9682-9E3F32CD7676}" srcOrd="10" destOrd="0" presId="urn:microsoft.com/office/officeart/2005/8/layout/radial6"/>
    <dgm:cxn modelId="{65B5AA64-38FD-431A-B436-483366C641EC}" type="presParOf" srcId="{715CD314-490F-42D7-9BC5-7B8DBD0FFECE}" destId="{3C563D96-F1EF-4378-93B5-838EB1855F15}" srcOrd="11" destOrd="0" presId="urn:microsoft.com/office/officeart/2005/8/layout/radial6"/>
    <dgm:cxn modelId="{A3972B23-C07C-4082-9769-6EF561F39086}" type="presParOf" srcId="{715CD314-490F-42D7-9BC5-7B8DBD0FFECE}" destId="{65AB27B1-2382-4B48-B714-595E7C3093D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D7C49B-1DAF-497F-8BC1-AF018DC4B307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469F63-B104-45E9-AE8D-611877F41D22}">
      <dgm:prSet phldrT="[Текст]"/>
      <dgm:spPr>
        <a:ln>
          <a:noFill/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cs typeface="Arial" pitchFamily="34" charset="0"/>
            </a:rPr>
            <a:t>Обеспечивают </a:t>
          </a:r>
          <a:endParaRPr lang="en-US" b="1" dirty="0" smtClean="0">
            <a:solidFill>
              <a:srgbClr val="002060"/>
            </a:solidFill>
            <a:cs typeface="Arial" pitchFamily="34" charset="0"/>
          </a:endParaRPr>
        </a:p>
        <a:p>
          <a:r>
            <a:rPr lang="ru-RU" b="1" dirty="0" smtClean="0">
              <a:solidFill>
                <a:srgbClr val="002060"/>
              </a:solidFill>
              <a:cs typeface="Arial" pitchFamily="34" charset="0"/>
            </a:rPr>
            <a:t>газообмен</a:t>
          </a:r>
          <a:endParaRPr lang="ru-RU" dirty="0">
            <a:solidFill>
              <a:srgbClr val="002060"/>
            </a:solidFill>
          </a:endParaRPr>
        </a:p>
      </dgm:t>
    </dgm:pt>
    <dgm:pt modelId="{C6C9DE02-945E-41ED-911A-3FDB165E65AF}" type="parTrans" cxnId="{2961E25E-ECD8-40BC-9CDD-D702E3F887F0}">
      <dgm:prSet/>
      <dgm:spPr/>
      <dgm:t>
        <a:bodyPr/>
        <a:lstStyle/>
        <a:p>
          <a:endParaRPr lang="ru-RU"/>
        </a:p>
      </dgm:t>
    </dgm:pt>
    <dgm:pt modelId="{9465777C-3B6A-48C9-9864-49D8669A8B99}" type="sibTrans" cxnId="{2961E25E-ECD8-40BC-9CDD-D702E3F887F0}">
      <dgm:prSet/>
      <dgm:spPr/>
      <dgm:t>
        <a:bodyPr/>
        <a:lstStyle/>
        <a:p>
          <a:endParaRPr lang="ru-RU"/>
        </a:p>
      </dgm:t>
    </dgm:pt>
    <dgm:pt modelId="{3A3B460A-E72D-4370-8B02-37E40BA23958}">
      <dgm:prSet phldrT="[Текст]"/>
      <dgm:spPr>
        <a:ln>
          <a:solidFill>
            <a:srgbClr val="9999FF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голосо-</a:t>
          </a:r>
          <a:r>
            <a:rPr lang="en-US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 </a:t>
          </a:r>
        </a:p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образовании</a:t>
          </a:r>
          <a:endParaRPr lang="ru-RU" dirty="0">
            <a:solidFill>
              <a:srgbClr val="002060"/>
            </a:solidFill>
          </a:endParaRPr>
        </a:p>
      </dgm:t>
    </dgm:pt>
    <dgm:pt modelId="{31BF5659-F4D1-4304-9D28-24D12C2BEDE7}" type="parTrans" cxnId="{FA906A52-C534-4BC4-AA12-B5F414AB99CE}">
      <dgm:prSet/>
      <dgm:spPr/>
      <dgm:t>
        <a:bodyPr/>
        <a:lstStyle/>
        <a:p>
          <a:endParaRPr lang="ru-RU"/>
        </a:p>
      </dgm:t>
    </dgm:pt>
    <dgm:pt modelId="{8512B56D-775B-4CA9-AFB7-ED9B75DF09D8}" type="sibTrans" cxnId="{FA906A52-C534-4BC4-AA12-B5F414AB99CE}">
      <dgm:prSet/>
      <dgm:spPr/>
      <dgm:t>
        <a:bodyPr/>
        <a:lstStyle/>
        <a:p>
          <a:endParaRPr lang="ru-RU"/>
        </a:p>
      </dgm:t>
    </dgm:pt>
    <dgm:pt modelId="{10645B8F-D925-428B-BDD6-5B2B935E3E04}">
      <dgm:prSet phldrT="[Текст]"/>
      <dgm:spPr>
        <a:ln>
          <a:solidFill>
            <a:srgbClr val="9999FF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теплорегуляции</a:t>
          </a:r>
          <a:endParaRPr lang="ru-RU" dirty="0">
            <a:solidFill>
              <a:srgbClr val="002060"/>
            </a:solidFill>
          </a:endParaRPr>
        </a:p>
      </dgm:t>
    </dgm:pt>
    <dgm:pt modelId="{C3AF9C5D-12ED-410A-A9AB-7D7F6026041A}" type="parTrans" cxnId="{4FDB25DB-3CEF-4494-A905-705CB3A3A0DB}">
      <dgm:prSet/>
      <dgm:spPr/>
      <dgm:t>
        <a:bodyPr/>
        <a:lstStyle/>
        <a:p>
          <a:endParaRPr lang="ru-RU"/>
        </a:p>
      </dgm:t>
    </dgm:pt>
    <dgm:pt modelId="{BCCE5752-81D1-4A25-B390-FB6DDD1984AC}" type="sibTrans" cxnId="{4FDB25DB-3CEF-4494-A905-705CB3A3A0DB}">
      <dgm:prSet/>
      <dgm:spPr/>
      <dgm:t>
        <a:bodyPr/>
        <a:lstStyle/>
        <a:p>
          <a:endParaRPr lang="ru-RU"/>
        </a:p>
      </dgm:t>
    </dgm:pt>
    <dgm:pt modelId="{4C2664CA-245E-4A89-AC42-B6970F522322}" type="pres">
      <dgm:prSet presAssocID="{23D7C49B-1DAF-497F-8BC1-AF018DC4B30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DBE863-7B9B-4242-AA87-14C8CAE122B9}" type="pres">
      <dgm:prSet presAssocID="{51469F63-B104-45E9-AE8D-611877F41D22}" presName="circle1" presStyleLbl="node1" presStyleIdx="0" presStyleCnt="3" custScaleX="112451" custScaleY="121623" custLinFactNeighborX="7468" custLinFactNeighborY="-527"/>
      <dgm:spPr>
        <a:solidFill>
          <a:srgbClr val="CCCCFF"/>
        </a:solidFill>
      </dgm:spPr>
    </dgm:pt>
    <dgm:pt modelId="{9EBDCDE7-C883-4281-B088-FD994B532798}" type="pres">
      <dgm:prSet presAssocID="{51469F63-B104-45E9-AE8D-611877F41D22}" presName="space" presStyleCnt="0"/>
      <dgm:spPr/>
    </dgm:pt>
    <dgm:pt modelId="{CD3444DB-68FF-4B65-8281-70789056D22A}" type="pres">
      <dgm:prSet presAssocID="{51469F63-B104-45E9-AE8D-611877F41D22}" presName="rect1" presStyleLbl="alignAcc1" presStyleIdx="0" presStyleCnt="3" custScaleY="122677"/>
      <dgm:spPr/>
      <dgm:t>
        <a:bodyPr/>
        <a:lstStyle/>
        <a:p>
          <a:endParaRPr lang="ru-RU"/>
        </a:p>
      </dgm:t>
    </dgm:pt>
    <dgm:pt modelId="{8DD6ED1D-ADAB-436D-81EE-5296E0315E79}" type="pres">
      <dgm:prSet presAssocID="{3A3B460A-E72D-4370-8B02-37E40BA23958}" presName="vertSpace2" presStyleLbl="node1" presStyleIdx="0" presStyleCnt="3"/>
      <dgm:spPr/>
    </dgm:pt>
    <dgm:pt modelId="{E5ACD152-DA1F-4A88-909D-9E9D5BD5A938}" type="pres">
      <dgm:prSet presAssocID="{3A3B460A-E72D-4370-8B02-37E40BA23958}" presName="circle2" presStyleLbl="node1" presStyleIdx="1" presStyleCnt="3"/>
      <dgm:spPr>
        <a:gradFill flip="none" rotWithShape="0">
          <a:gsLst>
            <a:gs pos="0">
              <a:srgbClr val="CCCCFF">
                <a:shade val="30000"/>
                <a:satMod val="115000"/>
              </a:srgbClr>
            </a:gs>
            <a:gs pos="50000">
              <a:srgbClr val="CCCCFF">
                <a:shade val="67500"/>
                <a:satMod val="115000"/>
              </a:srgbClr>
            </a:gs>
            <a:gs pos="100000">
              <a:srgbClr val="CCCCFF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53ED418-2334-4ADD-8C12-886BA064E2DD}" type="pres">
      <dgm:prSet presAssocID="{3A3B460A-E72D-4370-8B02-37E40BA23958}" presName="rect2" presStyleLbl="alignAcc1" presStyleIdx="1" presStyleCnt="3"/>
      <dgm:spPr/>
      <dgm:t>
        <a:bodyPr/>
        <a:lstStyle/>
        <a:p>
          <a:endParaRPr lang="ru-RU"/>
        </a:p>
      </dgm:t>
    </dgm:pt>
    <dgm:pt modelId="{42FC1F2B-24C4-457D-B877-D712EAFFA7FC}" type="pres">
      <dgm:prSet presAssocID="{10645B8F-D925-428B-BDD6-5B2B935E3E04}" presName="vertSpace3" presStyleLbl="node1" presStyleIdx="1" presStyleCnt="3"/>
      <dgm:spPr/>
    </dgm:pt>
    <dgm:pt modelId="{3DF7C431-D546-41CA-92D2-265FE77D3630}" type="pres">
      <dgm:prSet presAssocID="{10645B8F-D925-428B-BDD6-5B2B935E3E04}" presName="circle3" presStyleLbl="node1" presStyleIdx="2" presStyleCnt="3"/>
      <dgm:spPr>
        <a:solidFill>
          <a:srgbClr val="002060"/>
        </a:solidFill>
      </dgm:spPr>
    </dgm:pt>
    <dgm:pt modelId="{8B08FCA3-4B30-4A7F-AF9C-3E5C043296F8}" type="pres">
      <dgm:prSet presAssocID="{10645B8F-D925-428B-BDD6-5B2B935E3E04}" presName="rect3" presStyleLbl="alignAcc1" presStyleIdx="2" presStyleCnt="3"/>
      <dgm:spPr/>
      <dgm:t>
        <a:bodyPr/>
        <a:lstStyle/>
        <a:p>
          <a:endParaRPr lang="ru-RU"/>
        </a:p>
      </dgm:t>
    </dgm:pt>
    <dgm:pt modelId="{7F14600F-936E-4236-B0D0-5AB9FFED6058}" type="pres">
      <dgm:prSet presAssocID="{51469F63-B104-45E9-AE8D-611877F41D2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D1EBD-127A-41E1-AEE4-61072CE75096}" type="pres">
      <dgm:prSet presAssocID="{3A3B460A-E72D-4370-8B02-37E40BA2395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435AB-B115-4EFD-8ECE-EF75991598EA}" type="pres">
      <dgm:prSet presAssocID="{10645B8F-D925-428B-BDD6-5B2B935E3E0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22348-8F17-47EE-AF8E-30DA87B32448}" type="presOf" srcId="{10645B8F-D925-428B-BDD6-5B2B935E3E04}" destId="{8B08FCA3-4B30-4A7F-AF9C-3E5C043296F8}" srcOrd="0" destOrd="0" presId="urn:microsoft.com/office/officeart/2005/8/layout/target3"/>
    <dgm:cxn modelId="{4FDB25DB-3CEF-4494-A905-705CB3A3A0DB}" srcId="{23D7C49B-1DAF-497F-8BC1-AF018DC4B307}" destId="{10645B8F-D925-428B-BDD6-5B2B935E3E04}" srcOrd="2" destOrd="0" parTransId="{C3AF9C5D-12ED-410A-A9AB-7D7F6026041A}" sibTransId="{BCCE5752-81D1-4A25-B390-FB6DDD1984AC}"/>
    <dgm:cxn modelId="{2961E25E-ECD8-40BC-9CDD-D702E3F887F0}" srcId="{23D7C49B-1DAF-497F-8BC1-AF018DC4B307}" destId="{51469F63-B104-45E9-AE8D-611877F41D22}" srcOrd="0" destOrd="0" parTransId="{C6C9DE02-945E-41ED-911A-3FDB165E65AF}" sibTransId="{9465777C-3B6A-48C9-9864-49D8669A8B99}"/>
    <dgm:cxn modelId="{5B48EC62-F8CE-4BE2-8567-806C5B883168}" type="presOf" srcId="{3A3B460A-E72D-4370-8B02-37E40BA23958}" destId="{619D1EBD-127A-41E1-AEE4-61072CE75096}" srcOrd="1" destOrd="0" presId="urn:microsoft.com/office/officeart/2005/8/layout/target3"/>
    <dgm:cxn modelId="{D9ADE3A9-B082-43C4-AA1C-16BAD33B4AC1}" type="presOf" srcId="{10645B8F-D925-428B-BDD6-5B2B935E3E04}" destId="{F6B435AB-B115-4EFD-8ECE-EF75991598EA}" srcOrd="1" destOrd="0" presId="urn:microsoft.com/office/officeart/2005/8/layout/target3"/>
    <dgm:cxn modelId="{3CAD2C16-33F8-40C8-B747-200E7E383EF4}" type="presOf" srcId="{23D7C49B-1DAF-497F-8BC1-AF018DC4B307}" destId="{4C2664CA-245E-4A89-AC42-B6970F522322}" srcOrd="0" destOrd="0" presId="urn:microsoft.com/office/officeart/2005/8/layout/target3"/>
    <dgm:cxn modelId="{5FA0576E-94CA-4621-8F86-50E4EED8571F}" type="presOf" srcId="{51469F63-B104-45E9-AE8D-611877F41D22}" destId="{CD3444DB-68FF-4B65-8281-70789056D22A}" srcOrd="0" destOrd="0" presId="urn:microsoft.com/office/officeart/2005/8/layout/target3"/>
    <dgm:cxn modelId="{0FB72B6E-4C1A-4BE1-89C0-CC079C110789}" type="presOf" srcId="{3A3B460A-E72D-4370-8B02-37E40BA23958}" destId="{A53ED418-2334-4ADD-8C12-886BA064E2DD}" srcOrd="0" destOrd="0" presId="urn:microsoft.com/office/officeart/2005/8/layout/target3"/>
    <dgm:cxn modelId="{FA906A52-C534-4BC4-AA12-B5F414AB99CE}" srcId="{23D7C49B-1DAF-497F-8BC1-AF018DC4B307}" destId="{3A3B460A-E72D-4370-8B02-37E40BA23958}" srcOrd="1" destOrd="0" parTransId="{31BF5659-F4D1-4304-9D28-24D12C2BEDE7}" sibTransId="{8512B56D-775B-4CA9-AFB7-ED9B75DF09D8}"/>
    <dgm:cxn modelId="{BA911559-4625-43E1-9FC2-344066CEBA77}" type="presOf" srcId="{51469F63-B104-45E9-AE8D-611877F41D22}" destId="{7F14600F-936E-4236-B0D0-5AB9FFED6058}" srcOrd="1" destOrd="0" presId="urn:microsoft.com/office/officeart/2005/8/layout/target3"/>
    <dgm:cxn modelId="{9E5B203A-6AAD-41A9-BD8D-779FAFB8F8D4}" type="presParOf" srcId="{4C2664CA-245E-4A89-AC42-B6970F522322}" destId="{8CDBE863-7B9B-4242-AA87-14C8CAE122B9}" srcOrd="0" destOrd="0" presId="urn:microsoft.com/office/officeart/2005/8/layout/target3"/>
    <dgm:cxn modelId="{95775134-4DF4-4578-A53B-7C11F34361DC}" type="presParOf" srcId="{4C2664CA-245E-4A89-AC42-B6970F522322}" destId="{9EBDCDE7-C883-4281-B088-FD994B532798}" srcOrd="1" destOrd="0" presId="urn:microsoft.com/office/officeart/2005/8/layout/target3"/>
    <dgm:cxn modelId="{3EF28CA4-3C6B-4202-8F1C-F6DD6FB222FA}" type="presParOf" srcId="{4C2664CA-245E-4A89-AC42-B6970F522322}" destId="{CD3444DB-68FF-4B65-8281-70789056D22A}" srcOrd="2" destOrd="0" presId="urn:microsoft.com/office/officeart/2005/8/layout/target3"/>
    <dgm:cxn modelId="{2269C602-D36C-45A5-AD22-2B1B3DE5FFB9}" type="presParOf" srcId="{4C2664CA-245E-4A89-AC42-B6970F522322}" destId="{8DD6ED1D-ADAB-436D-81EE-5296E0315E79}" srcOrd="3" destOrd="0" presId="urn:microsoft.com/office/officeart/2005/8/layout/target3"/>
    <dgm:cxn modelId="{92A4B2B1-E1FD-4EE8-AD1D-F05FEB3EDB22}" type="presParOf" srcId="{4C2664CA-245E-4A89-AC42-B6970F522322}" destId="{E5ACD152-DA1F-4A88-909D-9E9D5BD5A938}" srcOrd="4" destOrd="0" presId="urn:microsoft.com/office/officeart/2005/8/layout/target3"/>
    <dgm:cxn modelId="{B4B07889-913A-46DF-B1A6-D51E024342DD}" type="presParOf" srcId="{4C2664CA-245E-4A89-AC42-B6970F522322}" destId="{A53ED418-2334-4ADD-8C12-886BA064E2DD}" srcOrd="5" destOrd="0" presId="urn:microsoft.com/office/officeart/2005/8/layout/target3"/>
    <dgm:cxn modelId="{07100BC9-40BC-4D35-93BF-C2C802ACD738}" type="presParOf" srcId="{4C2664CA-245E-4A89-AC42-B6970F522322}" destId="{42FC1F2B-24C4-457D-B877-D712EAFFA7FC}" srcOrd="6" destOrd="0" presId="urn:microsoft.com/office/officeart/2005/8/layout/target3"/>
    <dgm:cxn modelId="{223FE4D6-ECB2-43D7-9B4B-E85ED0F03A05}" type="presParOf" srcId="{4C2664CA-245E-4A89-AC42-B6970F522322}" destId="{3DF7C431-D546-41CA-92D2-265FE77D3630}" srcOrd="7" destOrd="0" presId="urn:microsoft.com/office/officeart/2005/8/layout/target3"/>
    <dgm:cxn modelId="{EC1A1D32-BBCC-40A4-BAC0-AD29327E17F3}" type="presParOf" srcId="{4C2664CA-245E-4A89-AC42-B6970F522322}" destId="{8B08FCA3-4B30-4A7F-AF9C-3E5C043296F8}" srcOrd="8" destOrd="0" presId="urn:microsoft.com/office/officeart/2005/8/layout/target3"/>
    <dgm:cxn modelId="{0E6C2346-9E53-45B8-B55B-B84A6F17E1D5}" type="presParOf" srcId="{4C2664CA-245E-4A89-AC42-B6970F522322}" destId="{7F14600F-936E-4236-B0D0-5AB9FFED6058}" srcOrd="9" destOrd="0" presId="urn:microsoft.com/office/officeart/2005/8/layout/target3"/>
    <dgm:cxn modelId="{34BD9835-BAA9-430D-A1FA-F17D525E7A70}" type="presParOf" srcId="{4C2664CA-245E-4A89-AC42-B6970F522322}" destId="{619D1EBD-127A-41E1-AEE4-61072CE75096}" srcOrd="10" destOrd="0" presId="urn:microsoft.com/office/officeart/2005/8/layout/target3"/>
    <dgm:cxn modelId="{95FB1469-8A4C-4239-BFE8-8DDC1D60AEE3}" type="presParOf" srcId="{4C2664CA-245E-4A89-AC42-B6970F522322}" destId="{F6B435AB-B115-4EFD-8ECE-EF75991598E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83A73A-50D4-4BD3-A8FE-017D2729DA3F}" type="doc">
      <dgm:prSet loTypeId="urn:microsoft.com/office/officeart/2005/8/layout/pictureOrgChart+Icon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F124B-03BF-4D8D-B259-0F048EC7C99A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 sz="4400" b="1" dirty="0" smtClean="0"/>
            <a:t>Дыхательная система</a:t>
          </a:r>
          <a:endParaRPr lang="ru-RU" sz="4400" b="1" dirty="0"/>
        </a:p>
      </dgm:t>
    </dgm:pt>
    <dgm:pt modelId="{9C9C6064-DC9D-449A-9C68-C7F317D52C85}" type="parTrans" cxnId="{2AC2A455-0429-47A6-9DBD-BBC29E6841A6}">
      <dgm:prSet/>
      <dgm:spPr/>
      <dgm:t>
        <a:bodyPr/>
        <a:lstStyle/>
        <a:p>
          <a:endParaRPr lang="ru-RU"/>
        </a:p>
      </dgm:t>
    </dgm:pt>
    <dgm:pt modelId="{FA7A884E-124E-4501-B46B-CFCE8245EBC7}" type="sibTrans" cxnId="{2AC2A455-0429-47A6-9DBD-BBC29E6841A6}">
      <dgm:prSet/>
      <dgm:spPr/>
      <dgm:t>
        <a:bodyPr/>
        <a:lstStyle/>
        <a:p>
          <a:endParaRPr lang="ru-RU"/>
        </a:p>
      </dgm:t>
    </dgm:pt>
    <dgm:pt modelId="{BC10515C-D4D1-4400-8456-5E8A8B70C475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algn="l"/>
          <a:r>
            <a:rPr lang="ru-RU" sz="2400" b="1" dirty="0" smtClean="0">
              <a:latin typeface="+mn-lt"/>
            </a:rPr>
            <a:t>        Верхние</a:t>
          </a:r>
        </a:p>
        <a:p>
          <a:pPr algn="l"/>
          <a:r>
            <a:rPr lang="ru-RU" sz="2400" b="1" dirty="0" smtClean="0">
              <a:latin typeface="+mn-lt"/>
            </a:rPr>
            <a:t>    дыхательные        </a:t>
          </a:r>
        </a:p>
        <a:p>
          <a:pPr algn="l"/>
          <a:r>
            <a:rPr lang="ru-RU" sz="2400" b="1" dirty="0" smtClean="0">
              <a:latin typeface="+mn-lt"/>
            </a:rPr>
            <a:t>            пути</a:t>
          </a:r>
          <a:endParaRPr lang="ru-RU" sz="2400" dirty="0"/>
        </a:p>
      </dgm:t>
    </dgm:pt>
    <dgm:pt modelId="{47B942AC-8278-461B-9B12-1A4EF3816F57}" type="parTrans" cxnId="{9D96B9B3-2D63-4474-AE73-F98E5B3C4D24}">
      <dgm:prSet/>
      <dgm:spPr/>
      <dgm:t>
        <a:bodyPr/>
        <a:lstStyle/>
        <a:p>
          <a:endParaRPr lang="ru-RU"/>
        </a:p>
      </dgm:t>
    </dgm:pt>
    <dgm:pt modelId="{1E211E06-5EC5-40F3-A0D2-E8713C9E5F6D}" type="sibTrans" cxnId="{9D96B9B3-2D63-4474-AE73-F98E5B3C4D24}">
      <dgm:prSet/>
      <dgm:spPr/>
      <dgm:t>
        <a:bodyPr/>
        <a:lstStyle/>
        <a:p>
          <a:endParaRPr lang="ru-RU"/>
        </a:p>
      </dgm:t>
    </dgm:pt>
    <dgm:pt modelId="{EEBDCAD9-45DA-41F9-990F-E69343F82A77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2400" b="1" smtClean="0">
              <a:latin typeface="+mn-lt"/>
            </a:rPr>
            <a:t>Органы дыхания</a:t>
          </a:r>
          <a:endParaRPr lang="ru-RU" sz="2400" dirty="0"/>
        </a:p>
      </dgm:t>
    </dgm:pt>
    <dgm:pt modelId="{8997E648-4FCF-4FFF-B086-62CE4F6C305A}" type="parTrans" cxnId="{263D8459-4E18-4E3C-B915-1E2AB90BA869}">
      <dgm:prSet/>
      <dgm:spPr/>
      <dgm:t>
        <a:bodyPr/>
        <a:lstStyle/>
        <a:p>
          <a:endParaRPr lang="ru-RU"/>
        </a:p>
      </dgm:t>
    </dgm:pt>
    <dgm:pt modelId="{D5F151C0-11E2-4091-802E-845E2707BCDF}" type="sibTrans" cxnId="{263D8459-4E18-4E3C-B915-1E2AB90BA869}">
      <dgm:prSet/>
      <dgm:spPr/>
      <dgm:t>
        <a:bodyPr/>
        <a:lstStyle/>
        <a:p>
          <a:endParaRPr lang="ru-RU"/>
        </a:p>
      </dgm:t>
    </dgm:pt>
    <dgm:pt modelId="{5D8A0174-E62F-4CC3-B1B5-0E2F4E56F76F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2400" b="1" smtClean="0">
              <a:latin typeface="+mn-lt"/>
            </a:rPr>
            <a:t>Нижние</a:t>
          </a:r>
        </a:p>
        <a:p>
          <a:r>
            <a:rPr lang="ru-RU" sz="2400" b="1" smtClean="0">
              <a:latin typeface="+mn-lt"/>
            </a:rPr>
            <a:t>дыхательные пути</a:t>
          </a:r>
          <a:endParaRPr lang="ru-RU" sz="2400" dirty="0"/>
        </a:p>
      </dgm:t>
    </dgm:pt>
    <dgm:pt modelId="{38442E4E-4EF7-41A5-AD65-BACCFCFFD596}" type="parTrans" cxnId="{65637F2F-A21C-4807-A272-477C6841BD1E}">
      <dgm:prSet/>
      <dgm:spPr/>
      <dgm:t>
        <a:bodyPr/>
        <a:lstStyle/>
        <a:p>
          <a:endParaRPr lang="ru-RU"/>
        </a:p>
      </dgm:t>
    </dgm:pt>
    <dgm:pt modelId="{B69F1C8F-7F3E-4393-AF40-A1ADD1232AD2}" type="sibTrans" cxnId="{65637F2F-A21C-4807-A272-477C6841BD1E}">
      <dgm:prSet/>
      <dgm:spPr/>
      <dgm:t>
        <a:bodyPr/>
        <a:lstStyle/>
        <a:p>
          <a:endParaRPr lang="ru-RU"/>
        </a:p>
      </dgm:t>
    </dgm:pt>
    <dgm:pt modelId="{024A5C76-FAF9-41B0-897B-0AA895EA94F4}" type="pres">
      <dgm:prSet presAssocID="{D083A73A-50D4-4BD3-A8FE-017D2729DA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2E929D7-7AE5-4ACA-B1DB-4C676E32CE49}" type="pres">
      <dgm:prSet presAssocID="{346F124B-03BF-4D8D-B259-0F048EC7C99A}" presName="hierRoot1" presStyleCnt="0">
        <dgm:presLayoutVars>
          <dgm:hierBranch/>
        </dgm:presLayoutVars>
      </dgm:prSet>
      <dgm:spPr/>
    </dgm:pt>
    <dgm:pt modelId="{BB3AD5FF-CC2E-4B4E-8220-166E4CD8E9EE}" type="pres">
      <dgm:prSet presAssocID="{346F124B-03BF-4D8D-B259-0F048EC7C99A}" presName="rootComposite1" presStyleCnt="0"/>
      <dgm:spPr/>
    </dgm:pt>
    <dgm:pt modelId="{04F6E1B6-B62C-4D5C-B150-A8311E89C8BB}" type="pres">
      <dgm:prSet presAssocID="{346F124B-03BF-4D8D-B259-0F048EC7C99A}" presName="rootText1" presStyleLbl="node0" presStyleIdx="0" presStyleCnt="1" custScaleX="548566" custScaleY="179955" custLinFactNeighborX="-1194" custLinFactNeighborY="6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B44C7B-B442-42AC-81AD-70A6472DA1B9}" type="pres">
      <dgm:prSet presAssocID="{346F124B-03BF-4D8D-B259-0F048EC7C99A}" presName="rootPict1" presStyleLbl="alignImgPlace1" presStyleIdx="0" presStyleCnt="4" custFlipHor="1" custScaleX="228667" custScaleY="190898" custLinFactX="-300000" custLinFactNeighborX="-382692" custLinFactNeighborY="87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4DD53A-E39F-4B0D-B9C4-3C2610C0159F}" type="pres">
      <dgm:prSet presAssocID="{346F124B-03BF-4D8D-B259-0F048EC7C99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71F91E1-DF50-48BC-A464-C73ECA0987A6}" type="pres">
      <dgm:prSet presAssocID="{346F124B-03BF-4D8D-B259-0F048EC7C99A}" presName="hierChild2" presStyleCnt="0"/>
      <dgm:spPr/>
    </dgm:pt>
    <dgm:pt modelId="{4DF2C9DD-CFF2-4A52-89E4-817B62DEF94D}" type="pres">
      <dgm:prSet presAssocID="{47B942AC-8278-461B-9B12-1A4EF3816F57}" presName="Name35" presStyleLbl="parChTrans1D2" presStyleIdx="0" presStyleCnt="3"/>
      <dgm:spPr/>
      <dgm:t>
        <a:bodyPr/>
        <a:lstStyle/>
        <a:p>
          <a:endParaRPr lang="ru-RU"/>
        </a:p>
      </dgm:t>
    </dgm:pt>
    <dgm:pt modelId="{28F89976-8583-47FB-9D39-3BE64954B15C}" type="pres">
      <dgm:prSet presAssocID="{BC10515C-D4D1-4400-8456-5E8A8B70C475}" presName="hierRoot2" presStyleCnt="0">
        <dgm:presLayoutVars>
          <dgm:hierBranch val="init"/>
        </dgm:presLayoutVars>
      </dgm:prSet>
      <dgm:spPr/>
    </dgm:pt>
    <dgm:pt modelId="{BDD63032-0891-4073-A98C-CCAF68E190E0}" type="pres">
      <dgm:prSet presAssocID="{BC10515C-D4D1-4400-8456-5E8A8B70C475}" presName="rootComposite" presStyleCnt="0"/>
      <dgm:spPr/>
    </dgm:pt>
    <dgm:pt modelId="{D33D3DC4-770E-48C4-88AD-D959AC0DAD23}" type="pres">
      <dgm:prSet presAssocID="{BC10515C-D4D1-4400-8456-5E8A8B70C475}" presName="rootText" presStyleLbl="node2" presStyleIdx="0" presStyleCnt="3" custScaleX="200001" custScaleY="1910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573A53-1AEA-4D48-A746-AA051172C1CE}" type="pres">
      <dgm:prSet presAssocID="{BC10515C-D4D1-4400-8456-5E8A8B70C475}" presName="rootPict" presStyleLbl="alignImgPlace1" presStyleIdx="1" presStyleCnt="4" custFlipHor="1" custScaleX="151854" custScaleY="164882" custLinFactX="-23115" custLinFactNeighborX="-100000" custLinFactNeighborY="113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A6D228F-34E7-4887-9BCD-9A372788CDB5}" type="pres">
      <dgm:prSet presAssocID="{BC10515C-D4D1-4400-8456-5E8A8B70C475}" presName="rootConnector" presStyleLbl="node2" presStyleIdx="0" presStyleCnt="3"/>
      <dgm:spPr/>
      <dgm:t>
        <a:bodyPr/>
        <a:lstStyle/>
        <a:p>
          <a:endParaRPr lang="ru-RU"/>
        </a:p>
      </dgm:t>
    </dgm:pt>
    <dgm:pt modelId="{01519FEF-E9C9-4865-9BC4-09CBB40A5103}" type="pres">
      <dgm:prSet presAssocID="{BC10515C-D4D1-4400-8456-5E8A8B70C475}" presName="hierChild4" presStyleCnt="0"/>
      <dgm:spPr/>
    </dgm:pt>
    <dgm:pt modelId="{6C5D86AB-58D5-4F8A-A9D3-D758279B784E}" type="pres">
      <dgm:prSet presAssocID="{BC10515C-D4D1-4400-8456-5E8A8B70C475}" presName="hierChild5" presStyleCnt="0"/>
      <dgm:spPr/>
    </dgm:pt>
    <dgm:pt modelId="{DB238ADE-50D5-4849-A74A-53E3EF5D7E15}" type="pres">
      <dgm:prSet presAssocID="{8997E648-4FCF-4FFF-B086-62CE4F6C305A}" presName="Name35" presStyleLbl="parChTrans1D2" presStyleIdx="1" presStyleCnt="3"/>
      <dgm:spPr/>
      <dgm:t>
        <a:bodyPr/>
        <a:lstStyle/>
        <a:p>
          <a:endParaRPr lang="ru-RU"/>
        </a:p>
      </dgm:t>
    </dgm:pt>
    <dgm:pt modelId="{F2FBAD0A-5785-41AD-81DD-67F56F0566A3}" type="pres">
      <dgm:prSet presAssocID="{EEBDCAD9-45DA-41F9-990F-E69343F82A77}" presName="hierRoot2" presStyleCnt="0">
        <dgm:presLayoutVars>
          <dgm:hierBranch val="init"/>
        </dgm:presLayoutVars>
      </dgm:prSet>
      <dgm:spPr/>
    </dgm:pt>
    <dgm:pt modelId="{DBF6E4A3-CD44-4A66-9FC2-6AA8C336F2BC}" type="pres">
      <dgm:prSet presAssocID="{EEBDCAD9-45DA-41F9-990F-E69343F82A77}" presName="rootComposite" presStyleCnt="0"/>
      <dgm:spPr/>
    </dgm:pt>
    <dgm:pt modelId="{00D96F07-64A4-4FEB-9947-32C6DD08B3E6}" type="pres">
      <dgm:prSet presAssocID="{EEBDCAD9-45DA-41F9-990F-E69343F82A77}" presName="rootText" presStyleLbl="node2" presStyleIdx="1" presStyleCnt="3" custScaleX="199876" custScaleY="1930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28C08A-16BD-40B1-84F1-C222740577DE}" type="pres">
      <dgm:prSet presAssocID="{EEBDCAD9-45DA-41F9-990F-E69343F82A77}" presName="rootPict" presStyleLbl="alignImgPlace1" presStyleIdx="2" presStyleCnt="4" custScaleX="215810" custScaleY="230750" custLinFactX="-3588" custLinFactNeighborX="-100000" custLinFactNeighborY="416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F80EE86-F08F-4442-9E95-1A9CE5BD332F}" type="pres">
      <dgm:prSet presAssocID="{EEBDCAD9-45DA-41F9-990F-E69343F82A77}" presName="rootConnector" presStyleLbl="node2" presStyleIdx="1" presStyleCnt="3"/>
      <dgm:spPr/>
      <dgm:t>
        <a:bodyPr/>
        <a:lstStyle/>
        <a:p>
          <a:endParaRPr lang="ru-RU"/>
        </a:p>
      </dgm:t>
    </dgm:pt>
    <dgm:pt modelId="{F974E5C6-08F8-4A24-8CC5-34843A2F8ABD}" type="pres">
      <dgm:prSet presAssocID="{EEBDCAD9-45DA-41F9-990F-E69343F82A77}" presName="hierChild4" presStyleCnt="0"/>
      <dgm:spPr/>
    </dgm:pt>
    <dgm:pt modelId="{11C69D31-3FF5-4A49-B32F-934AF406C883}" type="pres">
      <dgm:prSet presAssocID="{EEBDCAD9-45DA-41F9-990F-E69343F82A77}" presName="hierChild5" presStyleCnt="0"/>
      <dgm:spPr/>
    </dgm:pt>
    <dgm:pt modelId="{C1A5F90E-7237-4E57-81D7-B223419E425C}" type="pres">
      <dgm:prSet presAssocID="{38442E4E-4EF7-41A5-AD65-BACCFCFFD596}" presName="Name35" presStyleLbl="parChTrans1D2" presStyleIdx="2" presStyleCnt="3"/>
      <dgm:spPr/>
      <dgm:t>
        <a:bodyPr/>
        <a:lstStyle/>
        <a:p>
          <a:endParaRPr lang="ru-RU"/>
        </a:p>
      </dgm:t>
    </dgm:pt>
    <dgm:pt modelId="{91244CEF-3D80-49BB-A95A-A4F4367E30A9}" type="pres">
      <dgm:prSet presAssocID="{5D8A0174-E62F-4CC3-B1B5-0E2F4E56F76F}" presName="hierRoot2" presStyleCnt="0">
        <dgm:presLayoutVars>
          <dgm:hierBranch val="init"/>
        </dgm:presLayoutVars>
      </dgm:prSet>
      <dgm:spPr/>
    </dgm:pt>
    <dgm:pt modelId="{6B0699AA-C37D-498A-847E-27578A85220B}" type="pres">
      <dgm:prSet presAssocID="{5D8A0174-E62F-4CC3-B1B5-0E2F4E56F76F}" presName="rootComposite" presStyleCnt="0"/>
      <dgm:spPr/>
    </dgm:pt>
    <dgm:pt modelId="{72D4C51A-8C7F-407A-9BFD-557F7D0C638F}" type="pres">
      <dgm:prSet presAssocID="{5D8A0174-E62F-4CC3-B1B5-0E2F4E56F76F}" presName="rootText" presStyleLbl="node2" presStyleIdx="2" presStyleCnt="3" custScaleX="215030" custScaleY="1847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4D3B1E-49BB-41E0-88ED-4EA84ED5D4B3}" type="pres">
      <dgm:prSet presAssocID="{5D8A0174-E62F-4CC3-B1B5-0E2F4E56F76F}" presName="rootPict" presStyleLbl="alignImgPlace1" presStyleIdx="3" presStyleCnt="4" custScaleX="168053" custScaleY="191370" custLinFactX="-69504" custLinFactNeighborX="-100000" custLinFactNeighborY="1599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45DBCC64-497D-4034-818A-4D04E52F7B4C}" type="pres">
      <dgm:prSet presAssocID="{5D8A0174-E62F-4CC3-B1B5-0E2F4E56F76F}" presName="rootConnector" presStyleLbl="node2" presStyleIdx="2" presStyleCnt="3"/>
      <dgm:spPr/>
      <dgm:t>
        <a:bodyPr/>
        <a:lstStyle/>
        <a:p>
          <a:endParaRPr lang="ru-RU"/>
        </a:p>
      </dgm:t>
    </dgm:pt>
    <dgm:pt modelId="{E2B25100-9657-47F3-BAD8-773F61EC265B}" type="pres">
      <dgm:prSet presAssocID="{5D8A0174-E62F-4CC3-B1B5-0E2F4E56F76F}" presName="hierChild4" presStyleCnt="0"/>
      <dgm:spPr/>
    </dgm:pt>
    <dgm:pt modelId="{B38120A7-06F4-4CDF-849C-81C81C521563}" type="pres">
      <dgm:prSet presAssocID="{5D8A0174-E62F-4CC3-B1B5-0E2F4E56F76F}" presName="hierChild5" presStyleCnt="0"/>
      <dgm:spPr/>
    </dgm:pt>
    <dgm:pt modelId="{2C798687-7B14-4A2C-87BA-6897C77B95E5}" type="pres">
      <dgm:prSet presAssocID="{346F124B-03BF-4D8D-B259-0F048EC7C99A}" presName="hierChild3" presStyleCnt="0"/>
      <dgm:spPr/>
    </dgm:pt>
  </dgm:ptLst>
  <dgm:cxnLst>
    <dgm:cxn modelId="{49B3AF4A-8158-423A-B937-D1A47DEF23D6}" type="presOf" srcId="{346F124B-03BF-4D8D-B259-0F048EC7C99A}" destId="{04F6E1B6-B62C-4D5C-B150-A8311E89C8BB}" srcOrd="0" destOrd="0" presId="urn:microsoft.com/office/officeart/2005/8/layout/pictureOrgChart+Icon"/>
    <dgm:cxn modelId="{3F81CA0C-A3F1-45E0-A0AE-41D338D246CD}" type="presOf" srcId="{5D8A0174-E62F-4CC3-B1B5-0E2F4E56F76F}" destId="{45DBCC64-497D-4034-818A-4D04E52F7B4C}" srcOrd="1" destOrd="0" presId="urn:microsoft.com/office/officeart/2005/8/layout/pictureOrgChart+Icon"/>
    <dgm:cxn modelId="{4C3E6330-7FB8-4D75-A30C-20BC1A333CE5}" type="presOf" srcId="{8997E648-4FCF-4FFF-B086-62CE4F6C305A}" destId="{DB238ADE-50D5-4849-A74A-53E3EF5D7E15}" srcOrd="0" destOrd="0" presId="urn:microsoft.com/office/officeart/2005/8/layout/pictureOrgChart+Icon"/>
    <dgm:cxn modelId="{555B7256-8A6A-409C-80B2-93A3743C2A62}" type="presOf" srcId="{BC10515C-D4D1-4400-8456-5E8A8B70C475}" destId="{D33D3DC4-770E-48C4-88AD-D959AC0DAD23}" srcOrd="0" destOrd="0" presId="urn:microsoft.com/office/officeart/2005/8/layout/pictureOrgChart+Icon"/>
    <dgm:cxn modelId="{9D96B9B3-2D63-4474-AE73-F98E5B3C4D24}" srcId="{346F124B-03BF-4D8D-B259-0F048EC7C99A}" destId="{BC10515C-D4D1-4400-8456-5E8A8B70C475}" srcOrd="0" destOrd="0" parTransId="{47B942AC-8278-461B-9B12-1A4EF3816F57}" sibTransId="{1E211E06-5EC5-40F3-A0D2-E8713C9E5F6D}"/>
    <dgm:cxn modelId="{61EF44A8-0ED7-4D0F-ADAF-4003A1C0FD11}" type="presOf" srcId="{EEBDCAD9-45DA-41F9-990F-E69343F82A77}" destId="{00D96F07-64A4-4FEB-9947-32C6DD08B3E6}" srcOrd="0" destOrd="0" presId="urn:microsoft.com/office/officeart/2005/8/layout/pictureOrgChart+Icon"/>
    <dgm:cxn modelId="{81B0B03C-45B9-4E00-8522-B0F8F3B11DE3}" type="presOf" srcId="{EEBDCAD9-45DA-41F9-990F-E69343F82A77}" destId="{9F80EE86-F08F-4442-9E95-1A9CE5BD332F}" srcOrd="1" destOrd="0" presId="urn:microsoft.com/office/officeart/2005/8/layout/pictureOrgChart+Icon"/>
    <dgm:cxn modelId="{B02A2B24-F482-4E46-999C-12E5EEC9D979}" type="presOf" srcId="{BC10515C-D4D1-4400-8456-5E8A8B70C475}" destId="{AA6D228F-34E7-4887-9BCD-9A372788CDB5}" srcOrd="1" destOrd="0" presId="urn:microsoft.com/office/officeart/2005/8/layout/pictureOrgChart+Icon"/>
    <dgm:cxn modelId="{2AC2A455-0429-47A6-9DBD-BBC29E6841A6}" srcId="{D083A73A-50D4-4BD3-A8FE-017D2729DA3F}" destId="{346F124B-03BF-4D8D-B259-0F048EC7C99A}" srcOrd="0" destOrd="0" parTransId="{9C9C6064-DC9D-449A-9C68-C7F317D52C85}" sibTransId="{FA7A884E-124E-4501-B46B-CFCE8245EBC7}"/>
    <dgm:cxn modelId="{65637F2F-A21C-4807-A272-477C6841BD1E}" srcId="{346F124B-03BF-4D8D-B259-0F048EC7C99A}" destId="{5D8A0174-E62F-4CC3-B1B5-0E2F4E56F76F}" srcOrd="2" destOrd="0" parTransId="{38442E4E-4EF7-41A5-AD65-BACCFCFFD596}" sibTransId="{B69F1C8F-7F3E-4393-AF40-A1ADD1232AD2}"/>
    <dgm:cxn modelId="{9057998F-2BC6-45B2-B25C-DCF5515D1B6B}" type="presOf" srcId="{346F124B-03BF-4D8D-B259-0F048EC7C99A}" destId="{C84DD53A-E39F-4B0D-B9C4-3C2610C0159F}" srcOrd="1" destOrd="0" presId="urn:microsoft.com/office/officeart/2005/8/layout/pictureOrgChart+Icon"/>
    <dgm:cxn modelId="{CD254E0C-191A-42A7-A7F0-1F758EE17613}" type="presOf" srcId="{5D8A0174-E62F-4CC3-B1B5-0E2F4E56F76F}" destId="{72D4C51A-8C7F-407A-9BFD-557F7D0C638F}" srcOrd="0" destOrd="0" presId="urn:microsoft.com/office/officeart/2005/8/layout/pictureOrgChart+Icon"/>
    <dgm:cxn modelId="{6683339B-C532-4AA1-AB45-2167B99DB814}" type="presOf" srcId="{47B942AC-8278-461B-9B12-1A4EF3816F57}" destId="{4DF2C9DD-CFF2-4A52-89E4-817B62DEF94D}" srcOrd="0" destOrd="0" presId="urn:microsoft.com/office/officeart/2005/8/layout/pictureOrgChart+Icon"/>
    <dgm:cxn modelId="{D503026C-F6D7-48FD-A697-A6D84819A9F1}" type="presOf" srcId="{38442E4E-4EF7-41A5-AD65-BACCFCFFD596}" destId="{C1A5F90E-7237-4E57-81D7-B223419E425C}" srcOrd="0" destOrd="0" presId="urn:microsoft.com/office/officeart/2005/8/layout/pictureOrgChart+Icon"/>
    <dgm:cxn modelId="{63052DD5-E1A8-4908-8305-77A0F8EC3703}" type="presOf" srcId="{D083A73A-50D4-4BD3-A8FE-017D2729DA3F}" destId="{024A5C76-FAF9-41B0-897B-0AA895EA94F4}" srcOrd="0" destOrd="0" presId="urn:microsoft.com/office/officeart/2005/8/layout/pictureOrgChart+Icon"/>
    <dgm:cxn modelId="{263D8459-4E18-4E3C-B915-1E2AB90BA869}" srcId="{346F124B-03BF-4D8D-B259-0F048EC7C99A}" destId="{EEBDCAD9-45DA-41F9-990F-E69343F82A77}" srcOrd="1" destOrd="0" parTransId="{8997E648-4FCF-4FFF-B086-62CE4F6C305A}" sibTransId="{D5F151C0-11E2-4091-802E-845E2707BCDF}"/>
    <dgm:cxn modelId="{EAE228FC-C022-4021-BB5F-061C14F897CE}" type="presParOf" srcId="{024A5C76-FAF9-41B0-897B-0AA895EA94F4}" destId="{12E929D7-7AE5-4ACA-B1DB-4C676E32CE49}" srcOrd="0" destOrd="0" presId="urn:microsoft.com/office/officeart/2005/8/layout/pictureOrgChart+Icon"/>
    <dgm:cxn modelId="{00715F23-2E54-4AE3-B2E9-33DDB470F3D3}" type="presParOf" srcId="{12E929D7-7AE5-4ACA-B1DB-4C676E32CE49}" destId="{BB3AD5FF-CC2E-4B4E-8220-166E4CD8E9EE}" srcOrd="0" destOrd="0" presId="urn:microsoft.com/office/officeart/2005/8/layout/pictureOrgChart+Icon"/>
    <dgm:cxn modelId="{601AFDCD-5575-4A6E-9A62-5913A8982DF3}" type="presParOf" srcId="{BB3AD5FF-CC2E-4B4E-8220-166E4CD8E9EE}" destId="{04F6E1B6-B62C-4D5C-B150-A8311E89C8BB}" srcOrd="0" destOrd="0" presId="urn:microsoft.com/office/officeart/2005/8/layout/pictureOrgChart+Icon"/>
    <dgm:cxn modelId="{B86042D3-5482-433A-983C-06A0EF275139}" type="presParOf" srcId="{BB3AD5FF-CC2E-4B4E-8220-166E4CD8E9EE}" destId="{01B44C7B-B442-42AC-81AD-70A6472DA1B9}" srcOrd="1" destOrd="0" presId="urn:microsoft.com/office/officeart/2005/8/layout/pictureOrgChart+Icon"/>
    <dgm:cxn modelId="{05B92CF5-6E1C-4805-9117-5F31D80062FF}" type="presParOf" srcId="{BB3AD5FF-CC2E-4B4E-8220-166E4CD8E9EE}" destId="{C84DD53A-E39F-4B0D-B9C4-3C2610C0159F}" srcOrd="2" destOrd="0" presId="urn:microsoft.com/office/officeart/2005/8/layout/pictureOrgChart+Icon"/>
    <dgm:cxn modelId="{ED85A3AA-7FE8-4E3F-926C-BADD809D63F6}" type="presParOf" srcId="{12E929D7-7AE5-4ACA-B1DB-4C676E32CE49}" destId="{E71F91E1-DF50-48BC-A464-C73ECA0987A6}" srcOrd="1" destOrd="0" presId="urn:microsoft.com/office/officeart/2005/8/layout/pictureOrgChart+Icon"/>
    <dgm:cxn modelId="{25C241D4-90DD-45E3-B8A7-97742FA53F4E}" type="presParOf" srcId="{E71F91E1-DF50-48BC-A464-C73ECA0987A6}" destId="{4DF2C9DD-CFF2-4A52-89E4-817B62DEF94D}" srcOrd="0" destOrd="0" presId="urn:microsoft.com/office/officeart/2005/8/layout/pictureOrgChart+Icon"/>
    <dgm:cxn modelId="{615733D6-E47C-41A9-9E8D-D643848676DC}" type="presParOf" srcId="{E71F91E1-DF50-48BC-A464-C73ECA0987A6}" destId="{28F89976-8583-47FB-9D39-3BE64954B15C}" srcOrd="1" destOrd="0" presId="urn:microsoft.com/office/officeart/2005/8/layout/pictureOrgChart+Icon"/>
    <dgm:cxn modelId="{59ED3111-75BF-4848-A311-C4003910388E}" type="presParOf" srcId="{28F89976-8583-47FB-9D39-3BE64954B15C}" destId="{BDD63032-0891-4073-A98C-CCAF68E190E0}" srcOrd="0" destOrd="0" presId="urn:microsoft.com/office/officeart/2005/8/layout/pictureOrgChart+Icon"/>
    <dgm:cxn modelId="{6BBACC36-F438-4486-B305-65AD934CC6E3}" type="presParOf" srcId="{BDD63032-0891-4073-A98C-CCAF68E190E0}" destId="{D33D3DC4-770E-48C4-88AD-D959AC0DAD23}" srcOrd="0" destOrd="0" presId="urn:microsoft.com/office/officeart/2005/8/layout/pictureOrgChart+Icon"/>
    <dgm:cxn modelId="{41675537-5DF8-4CF5-B90C-259F43160E60}" type="presParOf" srcId="{BDD63032-0891-4073-A98C-CCAF68E190E0}" destId="{DA573A53-1AEA-4D48-A746-AA051172C1CE}" srcOrd="1" destOrd="0" presId="urn:microsoft.com/office/officeart/2005/8/layout/pictureOrgChart+Icon"/>
    <dgm:cxn modelId="{F8D4AF53-33D5-4D78-835D-2F5117071282}" type="presParOf" srcId="{BDD63032-0891-4073-A98C-CCAF68E190E0}" destId="{AA6D228F-34E7-4887-9BCD-9A372788CDB5}" srcOrd="2" destOrd="0" presId="urn:microsoft.com/office/officeart/2005/8/layout/pictureOrgChart+Icon"/>
    <dgm:cxn modelId="{972BC605-3E81-4686-9E9F-B2BCBA7D2533}" type="presParOf" srcId="{28F89976-8583-47FB-9D39-3BE64954B15C}" destId="{01519FEF-E9C9-4865-9BC4-09CBB40A5103}" srcOrd="1" destOrd="0" presId="urn:microsoft.com/office/officeart/2005/8/layout/pictureOrgChart+Icon"/>
    <dgm:cxn modelId="{7C467E22-67B3-4812-8404-F5C27632963B}" type="presParOf" srcId="{28F89976-8583-47FB-9D39-3BE64954B15C}" destId="{6C5D86AB-58D5-4F8A-A9D3-D758279B784E}" srcOrd="2" destOrd="0" presId="urn:microsoft.com/office/officeart/2005/8/layout/pictureOrgChart+Icon"/>
    <dgm:cxn modelId="{74F35684-CF23-4E73-8A5E-6F75B6D0D660}" type="presParOf" srcId="{E71F91E1-DF50-48BC-A464-C73ECA0987A6}" destId="{DB238ADE-50D5-4849-A74A-53E3EF5D7E15}" srcOrd="2" destOrd="0" presId="urn:microsoft.com/office/officeart/2005/8/layout/pictureOrgChart+Icon"/>
    <dgm:cxn modelId="{CCB98C59-E8D2-4ED6-B658-9EC258B5EF3B}" type="presParOf" srcId="{E71F91E1-DF50-48BC-A464-C73ECA0987A6}" destId="{F2FBAD0A-5785-41AD-81DD-67F56F0566A3}" srcOrd="3" destOrd="0" presId="urn:microsoft.com/office/officeart/2005/8/layout/pictureOrgChart+Icon"/>
    <dgm:cxn modelId="{6E01C8C0-30D3-41D8-9BBC-9EBFF07BC964}" type="presParOf" srcId="{F2FBAD0A-5785-41AD-81DD-67F56F0566A3}" destId="{DBF6E4A3-CD44-4A66-9FC2-6AA8C336F2BC}" srcOrd="0" destOrd="0" presId="urn:microsoft.com/office/officeart/2005/8/layout/pictureOrgChart+Icon"/>
    <dgm:cxn modelId="{83849F6C-2309-4DAB-B0F3-CA4BA3681267}" type="presParOf" srcId="{DBF6E4A3-CD44-4A66-9FC2-6AA8C336F2BC}" destId="{00D96F07-64A4-4FEB-9947-32C6DD08B3E6}" srcOrd="0" destOrd="0" presId="urn:microsoft.com/office/officeart/2005/8/layout/pictureOrgChart+Icon"/>
    <dgm:cxn modelId="{8C4E7D7A-8A78-4115-AE59-640FD8327E07}" type="presParOf" srcId="{DBF6E4A3-CD44-4A66-9FC2-6AA8C336F2BC}" destId="{EB28C08A-16BD-40B1-84F1-C222740577DE}" srcOrd="1" destOrd="0" presId="urn:microsoft.com/office/officeart/2005/8/layout/pictureOrgChart+Icon"/>
    <dgm:cxn modelId="{36395E77-2BC7-4163-8E46-F6C3360D6C8F}" type="presParOf" srcId="{DBF6E4A3-CD44-4A66-9FC2-6AA8C336F2BC}" destId="{9F80EE86-F08F-4442-9E95-1A9CE5BD332F}" srcOrd="2" destOrd="0" presId="urn:microsoft.com/office/officeart/2005/8/layout/pictureOrgChart+Icon"/>
    <dgm:cxn modelId="{B4AEFB52-01A3-4DFE-9C2C-6412BC476869}" type="presParOf" srcId="{F2FBAD0A-5785-41AD-81DD-67F56F0566A3}" destId="{F974E5C6-08F8-4A24-8CC5-34843A2F8ABD}" srcOrd="1" destOrd="0" presId="urn:microsoft.com/office/officeart/2005/8/layout/pictureOrgChart+Icon"/>
    <dgm:cxn modelId="{3336D3AB-EA32-4B89-B600-8EACFE2531B7}" type="presParOf" srcId="{F2FBAD0A-5785-41AD-81DD-67F56F0566A3}" destId="{11C69D31-3FF5-4A49-B32F-934AF406C883}" srcOrd="2" destOrd="0" presId="urn:microsoft.com/office/officeart/2005/8/layout/pictureOrgChart+Icon"/>
    <dgm:cxn modelId="{133A5E3E-D38C-43ED-9721-1B11AC1A9CD3}" type="presParOf" srcId="{E71F91E1-DF50-48BC-A464-C73ECA0987A6}" destId="{C1A5F90E-7237-4E57-81D7-B223419E425C}" srcOrd="4" destOrd="0" presId="urn:microsoft.com/office/officeart/2005/8/layout/pictureOrgChart+Icon"/>
    <dgm:cxn modelId="{11F507C0-5C73-4699-A659-981C4A2E94D8}" type="presParOf" srcId="{E71F91E1-DF50-48BC-A464-C73ECA0987A6}" destId="{91244CEF-3D80-49BB-A95A-A4F4367E30A9}" srcOrd="5" destOrd="0" presId="urn:microsoft.com/office/officeart/2005/8/layout/pictureOrgChart+Icon"/>
    <dgm:cxn modelId="{E4B7EBD2-6D66-4666-B6D5-863920C21FE5}" type="presParOf" srcId="{91244CEF-3D80-49BB-A95A-A4F4367E30A9}" destId="{6B0699AA-C37D-498A-847E-27578A85220B}" srcOrd="0" destOrd="0" presId="urn:microsoft.com/office/officeart/2005/8/layout/pictureOrgChart+Icon"/>
    <dgm:cxn modelId="{6ECCCB8E-8790-49E8-A0BC-09D53F865B84}" type="presParOf" srcId="{6B0699AA-C37D-498A-847E-27578A85220B}" destId="{72D4C51A-8C7F-407A-9BFD-557F7D0C638F}" srcOrd="0" destOrd="0" presId="urn:microsoft.com/office/officeart/2005/8/layout/pictureOrgChart+Icon"/>
    <dgm:cxn modelId="{C1436FD3-91C2-4773-88D8-4AF002828FC8}" type="presParOf" srcId="{6B0699AA-C37D-498A-847E-27578A85220B}" destId="{EB4D3B1E-49BB-41E0-88ED-4EA84ED5D4B3}" srcOrd="1" destOrd="0" presId="urn:microsoft.com/office/officeart/2005/8/layout/pictureOrgChart+Icon"/>
    <dgm:cxn modelId="{D746A1EC-FD38-453E-B15C-FFBE4BEC5373}" type="presParOf" srcId="{6B0699AA-C37D-498A-847E-27578A85220B}" destId="{45DBCC64-497D-4034-818A-4D04E52F7B4C}" srcOrd="2" destOrd="0" presId="urn:microsoft.com/office/officeart/2005/8/layout/pictureOrgChart+Icon"/>
    <dgm:cxn modelId="{27B37DAE-87E9-40DF-85AE-01F4BABE84A6}" type="presParOf" srcId="{91244CEF-3D80-49BB-A95A-A4F4367E30A9}" destId="{E2B25100-9657-47F3-BAD8-773F61EC265B}" srcOrd="1" destOrd="0" presId="urn:microsoft.com/office/officeart/2005/8/layout/pictureOrgChart+Icon"/>
    <dgm:cxn modelId="{56A181F3-81D3-4A86-BB42-34C21CA9993B}" type="presParOf" srcId="{91244CEF-3D80-49BB-A95A-A4F4367E30A9}" destId="{B38120A7-06F4-4CDF-849C-81C81C521563}" srcOrd="2" destOrd="0" presId="urn:microsoft.com/office/officeart/2005/8/layout/pictureOrgChart+Icon"/>
    <dgm:cxn modelId="{A4CF98A2-6D9E-4C80-B1D4-D9251AA7C308}" type="presParOf" srcId="{12E929D7-7AE5-4ACA-B1DB-4C676E32CE49}" destId="{2C798687-7B14-4A2C-87BA-6897C77B95E5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3607E7-5112-41CB-AD1E-C1000AFB633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5BD0D09-6EEA-41EC-BD62-EA86ADACDF55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Увлажняется</a:t>
          </a:r>
          <a:endParaRPr lang="ru-RU" dirty="0"/>
        </a:p>
      </dgm:t>
    </dgm:pt>
    <dgm:pt modelId="{AB7B0631-3901-4499-B764-940CF1F4B4DE}" type="parTrans" cxnId="{80A89D78-9CC5-4B6B-B01B-C2240FFA6CAB}">
      <dgm:prSet/>
      <dgm:spPr/>
      <dgm:t>
        <a:bodyPr/>
        <a:lstStyle/>
        <a:p>
          <a:endParaRPr lang="ru-RU"/>
        </a:p>
      </dgm:t>
    </dgm:pt>
    <dgm:pt modelId="{36C50C6A-357B-47A7-96DE-1B49BFB68292}" type="sibTrans" cxnId="{80A89D78-9CC5-4B6B-B01B-C2240FFA6CAB}">
      <dgm:prSet/>
      <dgm:spPr/>
      <dgm:t>
        <a:bodyPr/>
        <a:lstStyle/>
        <a:p>
          <a:endParaRPr lang="ru-RU"/>
        </a:p>
      </dgm:t>
    </dgm:pt>
    <dgm:pt modelId="{E6F02C5C-B285-41DD-8AAF-15154DFF00A4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Обеззараживается</a:t>
          </a:r>
          <a:endParaRPr lang="ru-RU" dirty="0"/>
        </a:p>
      </dgm:t>
    </dgm:pt>
    <dgm:pt modelId="{5D5313E2-8237-4222-97A9-6245A6C48B84}" type="parTrans" cxnId="{BDFA9A82-7905-48D2-897D-650E615AD9D6}">
      <dgm:prSet/>
      <dgm:spPr/>
      <dgm:t>
        <a:bodyPr/>
        <a:lstStyle/>
        <a:p>
          <a:endParaRPr lang="ru-RU"/>
        </a:p>
      </dgm:t>
    </dgm:pt>
    <dgm:pt modelId="{01F9B7AE-2E06-415B-A4A1-27875BE1C0A7}" type="sibTrans" cxnId="{BDFA9A82-7905-48D2-897D-650E615AD9D6}">
      <dgm:prSet/>
      <dgm:spPr/>
      <dgm:t>
        <a:bodyPr/>
        <a:lstStyle/>
        <a:p>
          <a:endParaRPr lang="ru-RU"/>
        </a:p>
      </dgm:t>
    </dgm:pt>
    <dgm:pt modelId="{7578F76E-E32B-4592-96BC-9B14C8166B98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Анализируется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C88823A2-CC6A-4DB6-A78E-19FBC71698BD}" type="parTrans" cxnId="{50B40971-550F-4A2F-A8FD-793EEFF14D74}">
      <dgm:prSet/>
      <dgm:spPr/>
      <dgm:t>
        <a:bodyPr/>
        <a:lstStyle/>
        <a:p>
          <a:endParaRPr lang="ru-RU"/>
        </a:p>
      </dgm:t>
    </dgm:pt>
    <dgm:pt modelId="{CEEFB3D4-2D4F-4EB1-B26A-1A8AFABE9621}" type="sibTrans" cxnId="{50B40971-550F-4A2F-A8FD-793EEFF14D74}">
      <dgm:prSet/>
      <dgm:spPr/>
      <dgm:t>
        <a:bodyPr/>
        <a:lstStyle/>
        <a:p>
          <a:endParaRPr lang="ru-RU"/>
        </a:p>
      </dgm:t>
    </dgm:pt>
    <dgm:pt modelId="{36DCD14E-6887-4DEE-ACBE-CDECB714EAF3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smtClean="0">
              <a:solidFill>
                <a:srgbClr val="003054"/>
              </a:solidFill>
              <a:latin typeface="+mn-lt"/>
              <a:cs typeface="Arial" pitchFamily="34" charset="0"/>
            </a:rPr>
            <a:t>Очищается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66B0882B-7D2F-4F0F-B0F9-ED25F5956EB0}" type="parTrans" cxnId="{170A7EB1-17B1-45C5-8098-F1719F2C1603}">
      <dgm:prSet/>
      <dgm:spPr/>
      <dgm:t>
        <a:bodyPr/>
        <a:lstStyle/>
        <a:p>
          <a:endParaRPr lang="ru-RU"/>
        </a:p>
      </dgm:t>
    </dgm:pt>
    <dgm:pt modelId="{7363161D-A0F8-4C86-842E-8E79E270C228}" type="sibTrans" cxnId="{170A7EB1-17B1-45C5-8098-F1719F2C1603}">
      <dgm:prSet/>
      <dgm:spPr/>
      <dgm:t>
        <a:bodyPr/>
        <a:lstStyle/>
        <a:p>
          <a:endParaRPr lang="ru-RU"/>
        </a:p>
      </dgm:t>
    </dgm:pt>
    <dgm:pt modelId="{7163115D-DD43-4465-A925-7F0423855F80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003054"/>
              </a:solidFill>
              <a:latin typeface="+mn-lt"/>
              <a:cs typeface="Arial" pitchFamily="34" charset="0"/>
            </a:rPr>
            <a:t>Согревается</a:t>
          </a:r>
          <a:endParaRPr lang="ru-RU" b="1" dirty="0">
            <a:solidFill>
              <a:srgbClr val="003054"/>
            </a:solidFill>
            <a:latin typeface="+mn-lt"/>
            <a:cs typeface="Arial" pitchFamily="34" charset="0"/>
          </a:endParaRPr>
        </a:p>
      </dgm:t>
    </dgm:pt>
    <dgm:pt modelId="{73F4E6CC-064B-4C36-8258-2B3BD304D03C}" type="parTrans" cxnId="{C903D8B3-1AB1-45F1-9776-81524C529ECE}">
      <dgm:prSet/>
      <dgm:spPr/>
      <dgm:t>
        <a:bodyPr/>
        <a:lstStyle/>
        <a:p>
          <a:endParaRPr lang="ru-RU"/>
        </a:p>
      </dgm:t>
    </dgm:pt>
    <dgm:pt modelId="{5A34FB8C-76C7-4A95-A4B1-65B27C808E5B}" type="sibTrans" cxnId="{C903D8B3-1AB1-45F1-9776-81524C529ECE}">
      <dgm:prSet/>
      <dgm:spPr/>
      <dgm:t>
        <a:bodyPr/>
        <a:lstStyle/>
        <a:p>
          <a:endParaRPr lang="ru-RU"/>
        </a:p>
      </dgm:t>
    </dgm:pt>
    <dgm:pt modelId="{A0667443-F958-4D13-AA45-2BC792523445}" type="pres">
      <dgm:prSet presAssocID="{323607E7-5112-41CB-AD1E-C1000AFB6336}" presName="compositeShape" presStyleCnt="0">
        <dgm:presLayoutVars>
          <dgm:dir/>
          <dgm:resizeHandles/>
        </dgm:presLayoutVars>
      </dgm:prSet>
      <dgm:spPr/>
    </dgm:pt>
    <dgm:pt modelId="{DEA03AB1-A278-485A-A498-59D33DE50B87}" type="pres">
      <dgm:prSet presAssocID="{323607E7-5112-41CB-AD1E-C1000AFB6336}" presName="pyramid" presStyleLbl="node1" presStyleIdx="0" presStyleCnt="1" custScaleX="115097" custScaleY="97897" custLinFactNeighborX="13829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D2844C-4285-468A-B5FF-441F1F6AE9C6}" type="pres">
      <dgm:prSet presAssocID="{323607E7-5112-41CB-AD1E-C1000AFB6336}" presName="theList" presStyleCnt="0"/>
      <dgm:spPr/>
    </dgm:pt>
    <dgm:pt modelId="{A8EEF6B7-B0D7-412C-9CC6-2FFA53B75858}" type="pres">
      <dgm:prSet presAssocID="{65BD0D09-6EEA-41EC-BD62-EA86ADACDF55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EAA19-81A9-4AEB-AE9E-75FA79084C98}" type="pres">
      <dgm:prSet presAssocID="{65BD0D09-6EEA-41EC-BD62-EA86ADACDF55}" presName="aSpace" presStyleCnt="0"/>
      <dgm:spPr/>
    </dgm:pt>
    <dgm:pt modelId="{F7E28E44-FF87-4094-98D1-3A0119CF9B34}" type="pres">
      <dgm:prSet presAssocID="{E6F02C5C-B285-41DD-8AAF-15154DFF00A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5ECD1-2D65-4D82-B914-ECE0EB15F882}" type="pres">
      <dgm:prSet presAssocID="{E6F02C5C-B285-41DD-8AAF-15154DFF00A4}" presName="aSpace" presStyleCnt="0"/>
      <dgm:spPr/>
    </dgm:pt>
    <dgm:pt modelId="{0EED45EF-A520-46EA-AC0D-D2785AE4E2DC}" type="pres">
      <dgm:prSet presAssocID="{7163115D-DD43-4465-A925-7F0423855F80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4B0AE-EE56-4FD3-9DAB-39AFF7832777}" type="pres">
      <dgm:prSet presAssocID="{7163115D-DD43-4465-A925-7F0423855F80}" presName="aSpace" presStyleCnt="0"/>
      <dgm:spPr/>
    </dgm:pt>
    <dgm:pt modelId="{48BFACFF-A64E-4B03-B627-088ACEA4B8EA}" type="pres">
      <dgm:prSet presAssocID="{7578F76E-E32B-4592-96BC-9B14C8166B98}" presName="aNode" presStyleLbl="fgAcc1" presStyleIdx="3" presStyleCnt="5" custLinFactY="116016" custLinFactNeighborX="10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D7F6D-2A45-481C-ADB2-FE6C18563710}" type="pres">
      <dgm:prSet presAssocID="{7578F76E-E32B-4592-96BC-9B14C8166B98}" presName="aSpace" presStyleCnt="0"/>
      <dgm:spPr/>
    </dgm:pt>
    <dgm:pt modelId="{50002714-675B-4740-A7C3-39AA5FC25769}" type="pres">
      <dgm:prSet presAssocID="{36DCD14E-6887-4DEE-ACBE-CDECB714EAF3}" presName="aNode" presStyleLbl="fgAcc1" presStyleIdx="4" presStyleCnt="5" custLinFactY="-87723" custLinFactNeighborX="10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A0A83-0F24-4220-9D34-31BAC200701E}" type="pres">
      <dgm:prSet presAssocID="{36DCD14E-6887-4DEE-ACBE-CDECB714EAF3}" presName="aSpace" presStyleCnt="0"/>
      <dgm:spPr/>
    </dgm:pt>
  </dgm:ptLst>
  <dgm:cxnLst>
    <dgm:cxn modelId="{C903D8B3-1AB1-45F1-9776-81524C529ECE}" srcId="{323607E7-5112-41CB-AD1E-C1000AFB6336}" destId="{7163115D-DD43-4465-A925-7F0423855F80}" srcOrd="2" destOrd="0" parTransId="{73F4E6CC-064B-4C36-8258-2B3BD304D03C}" sibTransId="{5A34FB8C-76C7-4A95-A4B1-65B27C808E5B}"/>
    <dgm:cxn modelId="{50B40971-550F-4A2F-A8FD-793EEFF14D74}" srcId="{323607E7-5112-41CB-AD1E-C1000AFB6336}" destId="{7578F76E-E32B-4592-96BC-9B14C8166B98}" srcOrd="3" destOrd="0" parTransId="{C88823A2-CC6A-4DB6-A78E-19FBC71698BD}" sibTransId="{CEEFB3D4-2D4F-4EB1-B26A-1A8AFABE9621}"/>
    <dgm:cxn modelId="{80A89D78-9CC5-4B6B-B01B-C2240FFA6CAB}" srcId="{323607E7-5112-41CB-AD1E-C1000AFB6336}" destId="{65BD0D09-6EEA-41EC-BD62-EA86ADACDF55}" srcOrd="0" destOrd="0" parTransId="{AB7B0631-3901-4499-B764-940CF1F4B4DE}" sibTransId="{36C50C6A-357B-47A7-96DE-1B49BFB68292}"/>
    <dgm:cxn modelId="{EADB1EAB-348F-45FA-B22D-E6CECF85FBC9}" type="presOf" srcId="{65BD0D09-6EEA-41EC-BD62-EA86ADACDF55}" destId="{A8EEF6B7-B0D7-412C-9CC6-2FFA53B75858}" srcOrd="0" destOrd="0" presId="urn:microsoft.com/office/officeart/2005/8/layout/pyramid2"/>
    <dgm:cxn modelId="{3CB1091A-0313-4FB5-B1EE-53D6CCB29B09}" type="presOf" srcId="{7163115D-DD43-4465-A925-7F0423855F80}" destId="{0EED45EF-A520-46EA-AC0D-D2785AE4E2DC}" srcOrd="0" destOrd="0" presId="urn:microsoft.com/office/officeart/2005/8/layout/pyramid2"/>
    <dgm:cxn modelId="{333731DE-70A8-4C35-A17D-B26B4011924D}" type="presOf" srcId="{E6F02C5C-B285-41DD-8AAF-15154DFF00A4}" destId="{F7E28E44-FF87-4094-98D1-3A0119CF9B34}" srcOrd="0" destOrd="0" presId="urn:microsoft.com/office/officeart/2005/8/layout/pyramid2"/>
    <dgm:cxn modelId="{AF82A29B-161D-4890-B2E5-B538DF5A0F2C}" type="presOf" srcId="{323607E7-5112-41CB-AD1E-C1000AFB6336}" destId="{A0667443-F958-4D13-AA45-2BC792523445}" srcOrd="0" destOrd="0" presId="urn:microsoft.com/office/officeart/2005/8/layout/pyramid2"/>
    <dgm:cxn modelId="{02B2DE77-1A87-46A2-8F5E-6F218BAE0092}" type="presOf" srcId="{36DCD14E-6887-4DEE-ACBE-CDECB714EAF3}" destId="{50002714-675B-4740-A7C3-39AA5FC25769}" srcOrd="0" destOrd="0" presId="urn:microsoft.com/office/officeart/2005/8/layout/pyramid2"/>
    <dgm:cxn modelId="{CBDC5F97-D9A1-4E2E-A87A-6FF5A503EA19}" type="presOf" srcId="{7578F76E-E32B-4592-96BC-9B14C8166B98}" destId="{48BFACFF-A64E-4B03-B627-088ACEA4B8EA}" srcOrd="0" destOrd="0" presId="urn:microsoft.com/office/officeart/2005/8/layout/pyramid2"/>
    <dgm:cxn modelId="{170A7EB1-17B1-45C5-8098-F1719F2C1603}" srcId="{323607E7-5112-41CB-AD1E-C1000AFB6336}" destId="{36DCD14E-6887-4DEE-ACBE-CDECB714EAF3}" srcOrd="4" destOrd="0" parTransId="{66B0882B-7D2F-4F0F-B0F9-ED25F5956EB0}" sibTransId="{7363161D-A0F8-4C86-842E-8E79E270C228}"/>
    <dgm:cxn modelId="{BDFA9A82-7905-48D2-897D-650E615AD9D6}" srcId="{323607E7-5112-41CB-AD1E-C1000AFB6336}" destId="{E6F02C5C-B285-41DD-8AAF-15154DFF00A4}" srcOrd="1" destOrd="0" parTransId="{5D5313E2-8237-4222-97A9-6245A6C48B84}" sibTransId="{01F9B7AE-2E06-415B-A4A1-27875BE1C0A7}"/>
    <dgm:cxn modelId="{C9B8E86C-1173-4CA2-9DA4-ADF6CAC75D8A}" type="presParOf" srcId="{A0667443-F958-4D13-AA45-2BC792523445}" destId="{DEA03AB1-A278-485A-A498-59D33DE50B87}" srcOrd="0" destOrd="0" presId="urn:microsoft.com/office/officeart/2005/8/layout/pyramid2"/>
    <dgm:cxn modelId="{6DFBC9CF-E15B-4248-8029-33C7F295F916}" type="presParOf" srcId="{A0667443-F958-4D13-AA45-2BC792523445}" destId="{2DD2844C-4285-468A-B5FF-441F1F6AE9C6}" srcOrd="1" destOrd="0" presId="urn:microsoft.com/office/officeart/2005/8/layout/pyramid2"/>
    <dgm:cxn modelId="{7118EAAA-718E-42AE-9FD1-BC5FFF55C228}" type="presParOf" srcId="{2DD2844C-4285-468A-B5FF-441F1F6AE9C6}" destId="{A8EEF6B7-B0D7-412C-9CC6-2FFA53B75858}" srcOrd="0" destOrd="0" presId="urn:microsoft.com/office/officeart/2005/8/layout/pyramid2"/>
    <dgm:cxn modelId="{7F899159-66A2-4B98-9578-FB52F5A6325A}" type="presParOf" srcId="{2DD2844C-4285-468A-B5FF-441F1F6AE9C6}" destId="{FDAEAA19-81A9-4AEB-AE9E-75FA79084C98}" srcOrd="1" destOrd="0" presId="urn:microsoft.com/office/officeart/2005/8/layout/pyramid2"/>
    <dgm:cxn modelId="{0661F6C6-8BD3-473B-8430-7EED654BD3A6}" type="presParOf" srcId="{2DD2844C-4285-468A-B5FF-441F1F6AE9C6}" destId="{F7E28E44-FF87-4094-98D1-3A0119CF9B34}" srcOrd="2" destOrd="0" presId="urn:microsoft.com/office/officeart/2005/8/layout/pyramid2"/>
    <dgm:cxn modelId="{3FD26C0C-B196-4381-9C24-8982C1F266D1}" type="presParOf" srcId="{2DD2844C-4285-468A-B5FF-441F1F6AE9C6}" destId="{9935ECD1-2D65-4D82-B914-ECE0EB15F882}" srcOrd="3" destOrd="0" presId="urn:microsoft.com/office/officeart/2005/8/layout/pyramid2"/>
    <dgm:cxn modelId="{A9E10DA1-1C39-46D4-9B96-C9172CA6571B}" type="presParOf" srcId="{2DD2844C-4285-468A-B5FF-441F1F6AE9C6}" destId="{0EED45EF-A520-46EA-AC0D-D2785AE4E2DC}" srcOrd="4" destOrd="0" presId="urn:microsoft.com/office/officeart/2005/8/layout/pyramid2"/>
    <dgm:cxn modelId="{1E59BD8F-EB72-4927-A6F2-92253FB86211}" type="presParOf" srcId="{2DD2844C-4285-468A-B5FF-441F1F6AE9C6}" destId="{AE24B0AE-EE56-4FD3-9DAB-39AFF7832777}" srcOrd="5" destOrd="0" presId="urn:microsoft.com/office/officeart/2005/8/layout/pyramid2"/>
    <dgm:cxn modelId="{218E15F8-BCA7-4738-A333-6537D4D66264}" type="presParOf" srcId="{2DD2844C-4285-468A-B5FF-441F1F6AE9C6}" destId="{48BFACFF-A64E-4B03-B627-088ACEA4B8EA}" srcOrd="6" destOrd="0" presId="urn:microsoft.com/office/officeart/2005/8/layout/pyramid2"/>
    <dgm:cxn modelId="{AAE28E56-4D0B-44A5-B84D-1A0E58A09906}" type="presParOf" srcId="{2DD2844C-4285-468A-B5FF-441F1F6AE9C6}" destId="{BF8D7F6D-2A45-481C-ADB2-FE6C18563710}" srcOrd="7" destOrd="0" presId="urn:microsoft.com/office/officeart/2005/8/layout/pyramid2"/>
    <dgm:cxn modelId="{3A1FE68C-7C30-460E-B3AF-92378B92FFDD}" type="presParOf" srcId="{2DD2844C-4285-468A-B5FF-441F1F6AE9C6}" destId="{50002714-675B-4740-A7C3-39AA5FC25769}" srcOrd="8" destOrd="0" presId="urn:microsoft.com/office/officeart/2005/8/layout/pyramid2"/>
    <dgm:cxn modelId="{791AAEC5-C5FB-4BDB-98CA-C58A2986DE45}" type="presParOf" srcId="{2DD2844C-4285-468A-B5FF-441F1F6AE9C6}" destId="{D72A0A83-0F24-4220-9D34-31BAC200701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FBAEB1-E470-4752-8037-36A8336C04F0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6B47FD-D2DC-41B2-829B-4FF0805C2FF6}">
      <dgm:prSet phldrT="[Text]"/>
      <dgm:spPr>
        <a:gradFill flip="none" rotWithShape="0">
          <a:gsLst>
            <a:gs pos="0">
              <a:schemeClr val="bg1">
                <a:lumMod val="50000"/>
                <a:shade val="30000"/>
                <a:satMod val="115000"/>
              </a:schemeClr>
            </a:gs>
            <a:gs pos="50000">
              <a:schemeClr val="bg1">
                <a:lumMod val="50000"/>
                <a:shade val="67500"/>
                <a:satMod val="115000"/>
              </a:schemeClr>
            </a:gs>
            <a:gs pos="100000">
              <a:schemeClr val="bg1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Дым сигареты</a:t>
          </a:r>
          <a:endParaRPr lang="en-US" dirty="0"/>
        </a:p>
      </dgm:t>
    </dgm:pt>
    <dgm:pt modelId="{3E1FA1BD-D15D-4F9D-B24E-88182CB58D5F}" type="parTrans" cxnId="{48FCF324-3B13-4C28-8808-A246F418CFA9}">
      <dgm:prSet/>
      <dgm:spPr/>
      <dgm:t>
        <a:bodyPr/>
        <a:lstStyle/>
        <a:p>
          <a:endParaRPr lang="en-US"/>
        </a:p>
      </dgm:t>
    </dgm:pt>
    <dgm:pt modelId="{B79113B7-F9EB-4C71-8CA4-C4867968405A}" type="sibTrans" cxnId="{48FCF324-3B13-4C28-8808-A246F418CFA9}">
      <dgm:prSet/>
      <dgm:spPr/>
      <dgm:t>
        <a:bodyPr/>
        <a:lstStyle/>
        <a:p>
          <a:endParaRPr lang="en-US"/>
        </a:p>
      </dgm:t>
    </dgm:pt>
    <dgm:pt modelId="{6F321F9A-BB85-4765-8918-BCA5372D2C41}">
      <dgm:prSet phldrT="[Text]" custT="1"/>
      <dgm:spPr>
        <a:gradFill flip="none" rotWithShape="0">
          <a:gsLst>
            <a:gs pos="0">
              <a:schemeClr val="accent2">
                <a:lumMod val="75000"/>
                <a:shade val="30000"/>
                <a:satMod val="115000"/>
              </a:schemeClr>
            </a:gs>
            <a:gs pos="50000">
              <a:schemeClr val="accent2">
                <a:lumMod val="75000"/>
                <a:shade val="67500"/>
                <a:satMod val="115000"/>
              </a:schemeClr>
            </a:gs>
            <a:gs pos="100000">
              <a:schemeClr val="accent2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b="1" smtClean="0"/>
            <a:t>Угарный газ</a:t>
          </a:r>
          <a:endParaRPr lang="en-US" sz="1600" dirty="0"/>
        </a:p>
      </dgm:t>
    </dgm:pt>
    <dgm:pt modelId="{D4F1872A-B0AF-4E78-84B5-5685089BD3FB}" type="parTrans" cxnId="{701F89C9-CDB4-42A7-BCE1-EF09EC94D186}">
      <dgm:prSet/>
      <dgm:spPr/>
      <dgm:t>
        <a:bodyPr/>
        <a:lstStyle/>
        <a:p>
          <a:endParaRPr lang="en-US"/>
        </a:p>
      </dgm:t>
    </dgm:pt>
    <dgm:pt modelId="{594BFF3F-1E96-472E-ADCA-09F17B74AD75}" type="sibTrans" cxnId="{701F89C9-CDB4-42A7-BCE1-EF09EC94D186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FA30508F-C70E-41A0-A6D4-AE4AF962A6EA}">
      <dgm:prSet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b="1" smtClean="0"/>
            <a:t>Стирол</a:t>
          </a:r>
          <a:endParaRPr lang="ru-RU" sz="1800" b="1" dirty="0"/>
        </a:p>
      </dgm:t>
    </dgm:pt>
    <dgm:pt modelId="{7C81F51C-ECD6-4AE9-B9F9-FEB7656E36AA}" type="parTrans" cxnId="{DD7FEC2E-DBE0-47E4-BA92-B5530F554F56}">
      <dgm:prSet/>
      <dgm:spPr/>
      <dgm:t>
        <a:bodyPr/>
        <a:lstStyle/>
        <a:p>
          <a:endParaRPr lang="en-US"/>
        </a:p>
      </dgm:t>
    </dgm:pt>
    <dgm:pt modelId="{1B260FDD-6229-4922-B140-7B3FA27FF1F8}" type="sibTrans" cxnId="{DD7FEC2E-DBE0-47E4-BA92-B5530F554F56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E5CBBB3C-7A79-420C-AA15-150ACA381B91}">
      <dgm:prSet custT="1"/>
      <dgm:spPr>
        <a:gradFill flip="none" rotWithShape="0">
          <a:gsLst>
            <a:gs pos="0">
              <a:srgbClr val="00682F">
                <a:shade val="30000"/>
                <a:satMod val="115000"/>
              </a:srgbClr>
            </a:gs>
            <a:gs pos="50000">
              <a:srgbClr val="00682F">
                <a:shade val="67500"/>
                <a:satMod val="115000"/>
              </a:srgbClr>
            </a:gs>
            <a:gs pos="100000">
              <a:srgbClr val="00682F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smtClean="0"/>
            <a:t>Синильная кислота</a:t>
          </a:r>
          <a:endParaRPr lang="ru-RU" sz="1400" b="1" dirty="0"/>
        </a:p>
      </dgm:t>
    </dgm:pt>
    <dgm:pt modelId="{A5ACEC94-54D6-40F6-9D5C-48D5020D13AD}" type="parTrans" cxnId="{4C1D4C8D-0E83-4B59-AAE4-35E0F3222ACA}">
      <dgm:prSet/>
      <dgm:spPr/>
      <dgm:t>
        <a:bodyPr/>
        <a:lstStyle/>
        <a:p>
          <a:endParaRPr lang="en-US"/>
        </a:p>
      </dgm:t>
    </dgm:pt>
    <dgm:pt modelId="{9B9B3B52-5E33-4730-ACF2-DFC76D764D74}" type="sibTrans" cxnId="{4C1D4C8D-0E83-4B59-AAE4-35E0F3222ACA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92FE9497-DB1E-4B5C-BCAF-29079A812D8B}">
      <dgm:prSet custT="1"/>
      <dgm:spPr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800" b="1" dirty="0" smtClean="0"/>
            <a:t>Никотин</a:t>
          </a:r>
          <a:endParaRPr lang="ru-RU" sz="1800" b="1" dirty="0"/>
        </a:p>
      </dgm:t>
    </dgm:pt>
    <dgm:pt modelId="{5B02E1BE-2060-485F-916E-7DBA16391AF9}" type="parTrans" cxnId="{C47A2ACB-9533-485E-A3FE-E4333901A0D9}">
      <dgm:prSet/>
      <dgm:spPr/>
      <dgm:t>
        <a:bodyPr/>
        <a:lstStyle/>
        <a:p>
          <a:endParaRPr lang="en-US"/>
        </a:p>
      </dgm:t>
    </dgm:pt>
    <dgm:pt modelId="{E60B5344-FB49-4E2C-AA2B-2950C16AA6EE}" type="sibTrans" cxnId="{C47A2ACB-9533-485E-A3FE-E4333901A0D9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93839D4E-3CD2-40C0-AAFD-4D59F4AEDF2E}">
      <dgm:prSet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1400" b="1" smtClean="0"/>
            <a:t>Нервно-сердечные</a:t>
          </a:r>
          <a:endParaRPr lang="en-US" sz="1400" b="1" smtClean="0"/>
        </a:p>
        <a:p>
          <a:r>
            <a:rPr lang="ru-RU" sz="1400" b="1" smtClean="0"/>
            <a:t>яды</a:t>
          </a:r>
          <a:endParaRPr lang="ru-RU" sz="1400" b="1" dirty="0"/>
        </a:p>
      </dgm:t>
    </dgm:pt>
    <dgm:pt modelId="{377F134B-B7AA-4076-8495-66C18E3B3DBA}" type="parTrans" cxnId="{D26F8FF0-72EC-4458-A859-DBAA468E9B87}">
      <dgm:prSet/>
      <dgm:spPr/>
      <dgm:t>
        <a:bodyPr/>
        <a:lstStyle/>
        <a:p>
          <a:endParaRPr lang="en-US"/>
        </a:p>
      </dgm:t>
    </dgm:pt>
    <dgm:pt modelId="{C1EDC558-81D2-4330-9D3B-6B145F2E583F}" type="sibTrans" cxnId="{D26F8FF0-72EC-4458-A859-DBAA468E9B87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43A8CFD4-6335-401C-85CB-214D594A13D8}" type="pres">
      <dgm:prSet presAssocID="{F8FBAEB1-E470-4752-8037-36A8336C04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F0062F-E9DC-408C-AE72-70F261DCC9D1}" type="pres">
      <dgm:prSet presAssocID="{436B47FD-D2DC-41B2-829B-4FF0805C2FF6}" presName="centerShape" presStyleLbl="node0" presStyleIdx="0" presStyleCnt="1"/>
      <dgm:spPr/>
      <dgm:t>
        <a:bodyPr/>
        <a:lstStyle/>
        <a:p>
          <a:endParaRPr lang="en-US"/>
        </a:p>
      </dgm:t>
    </dgm:pt>
    <dgm:pt modelId="{6D293860-BF3D-40D1-AAA6-EF4F2D61C369}" type="pres">
      <dgm:prSet presAssocID="{92FE9497-DB1E-4B5C-BCAF-29079A812D8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0E88F-2CE3-462A-819B-A7240EEA5475}" type="pres">
      <dgm:prSet presAssocID="{92FE9497-DB1E-4B5C-BCAF-29079A812D8B}" presName="dummy" presStyleCnt="0"/>
      <dgm:spPr/>
    </dgm:pt>
    <dgm:pt modelId="{1FC74280-C987-4BF2-B0E8-8A85B1F121AA}" type="pres">
      <dgm:prSet presAssocID="{E60B5344-FB49-4E2C-AA2B-2950C16AA6EE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C08ED79-B335-48C9-A17D-8E97802B15DB}" type="pres">
      <dgm:prSet presAssocID="{6F321F9A-BB85-4765-8918-BCA5372D2C4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0A52C-660F-42D7-9E01-192C21CF7186}" type="pres">
      <dgm:prSet presAssocID="{6F321F9A-BB85-4765-8918-BCA5372D2C41}" presName="dummy" presStyleCnt="0"/>
      <dgm:spPr/>
    </dgm:pt>
    <dgm:pt modelId="{44D670DB-449D-41E8-9CC0-E5D7D7935E9C}" type="pres">
      <dgm:prSet presAssocID="{594BFF3F-1E96-472E-ADCA-09F17B74AD7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FEA48AA-DDFC-4E8D-A9EC-601524774E88}" type="pres">
      <dgm:prSet presAssocID="{93839D4E-3CD2-40C0-AAFD-4D59F4AEDF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E9B65-BDF8-4457-9A9A-61934EBAD00D}" type="pres">
      <dgm:prSet presAssocID="{93839D4E-3CD2-40C0-AAFD-4D59F4AEDF2E}" presName="dummy" presStyleCnt="0"/>
      <dgm:spPr/>
    </dgm:pt>
    <dgm:pt modelId="{B0B1D58B-FE0C-454A-8AF1-A99D23C2E84B}" type="pres">
      <dgm:prSet presAssocID="{C1EDC558-81D2-4330-9D3B-6B145F2E583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31CCEDF-9071-42E3-9702-3BFF471802ED}" type="pres">
      <dgm:prSet presAssocID="{E5CBBB3C-7A79-420C-AA15-150ACA381B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6B7A4-4A4B-4965-868C-03B68A70C07D}" type="pres">
      <dgm:prSet presAssocID="{E5CBBB3C-7A79-420C-AA15-150ACA381B91}" presName="dummy" presStyleCnt="0"/>
      <dgm:spPr/>
    </dgm:pt>
    <dgm:pt modelId="{E45554D3-38E6-4975-95F8-7706B95C5039}" type="pres">
      <dgm:prSet presAssocID="{9B9B3B52-5E33-4730-ACF2-DFC76D764D7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F2ABEFC8-609E-4F5E-BBB4-E850BC23CC09}" type="pres">
      <dgm:prSet presAssocID="{FA30508F-C70E-41A0-A6D4-AE4AF962A6E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5BA85-88D8-4F3B-A310-49D655007034}" type="pres">
      <dgm:prSet presAssocID="{FA30508F-C70E-41A0-A6D4-AE4AF962A6EA}" presName="dummy" presStyleCnt="0"/>
      <dgm:spPr/>
    </dgm:pt>
    <dgm:pt modelId="{BCC1C0E3-307C-45BE-A0F1-18F9A5C30955}" type="pres">
      <dgm:prSet presAssocID="{1B260FDD-6229-4922-B140-7B3FA27FF1F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461F09C-EC41-4FB7-8A0C-1FAD068AAD5C}" type="presOf" srcId="{C1EDC558-81D2-4330-9D3B-6B145F2E583F}" destId="{B0B1D58B-FE0C-454A-8AF1-A99D23C2E84B}" srcOrd="0" destOrd="0" presId="urn:microsoft.com/office/officeart/2005/8/layout/radial6"/>
    <dgm:cxn modelId="{E0C6AF15-E834-4238-A5A6-5691C2A69581}" type="presOf" srcId="{436B47FD-D2DC-41B2-829B-4FF0805C2FF6}" destId="{3CF0062F-E9DC-408C-AE72-70F261DCC9D1}" srcOrd="0" destOrd="0" presId="urn:microsoft.com/office/officeart/2005/8/layout/radial6"/>
    <dgm:cxn modelId="{61991EBB-B7F9-42A0-A3EB-AC8D117F97A8}" type="presOf" srcId="{E60B5344-FB49-4E2C-AA2B-2950C16AA6EE}" destId="{1FC74280-C987-4BF2-B0E8-8A85B1F121AA}" srcOrd="0" destOrd="0" presId="urn:microsoft.com/office/officeart/2005/8/layout/radial6"/>
    <dgm:cxn modelId="{14F55E94-AE4D-4C7D-9293-6BCCC9404914}" type="presOf" srcId="{6F321F9A-BB85-4765-8918-BCA5372D2C41}" destId="{FC08ED79-B335-48C9-A17D-8E97802B15DB}" srcOrd="0" destOrd="0" presId="urn:microsoft.com/office/officeart/2005/8/layout/radial6"/>
    <dgm:cxn modelId="{43486FDB-A4C1-48F4-BA15-14ED9C27B69C}" type="presOf" srcId="{594BFF3F-1E96-472E-ADCA-09F17B74AD75}" destId="{44D670DB-449D-41E8-9CC0-E5D7D7935E9C}" srcOrd="0" destOrd="0" presId="urn:microsoft.com/office/officeart/2005/8/layout/radial6"/>
    <dgm:cxn modelId="{D26F8FF0-72EC-4458-A859-DBAA468E9B87}" srcId="{436B47FD-D2DC-41B2-829B-4FF0805C2FF6}" destId="{93839D4E-3CD2-40C0-AAFD-4D59F4AEDF2E}" srcOrd="2" destOrd="0" parTransId="{377F134B-B7AA-4076-8495-66C18E3B3DBA}" sibTransId="{C1EDC558-81D2-4330-9D3B-6B145F2E583F}"/>
    <dgm:cxn modelId="{4C1D4C8D-0E83-4B59-AAE4-35E0F3222ACA}" srcId="{436B47FD-D2DC-41B2-829B-4FF0805C2FF6}" destId="{E5CBBB3C-7A79-420C-AA15-150ACA381B91}" srcOrd="3" destOrd="0" parTransId="{A5ACEC94-54D6-40F6-9D5C-48D5020D13AD}" sibTransId="{9B9B3B52-5E33-4730-ACF2-DFC76D764D74}"/>
    <dgm:cxn modelId="{701F89C9-CDB4-42A7-BCE1-EF09EC94D186}" srcId="{436B47FD-D2DC-41B2-829B-4FF0805C2FF6}" destId="{6F321F9A-BB85-4765-8918-BCA5372D2C41}" srcOrd="1" destOrd="0" parTransId="{D4F1872A-B0AF-4E78-84B5-5685089BD3FB}" sibTransId="{594BFF3F-1E96-472E-ADCA-09F17B74AD75}"/>
    <dgm:cxn modelId="{E253C0F4-F219-495C-99CE-C3CEA8AA7352}" type="presOf" srcId="{9B9B3B52-5E33-4730-ACF2-DFC76D764D74}" destId="{E45554D3-38E6-4975-95F8-7706B95C5039}" srcOrd="0" destOrd="0" presId="urn:microsoft.com/office/officeart/2005/8/layout/radial6"/>
    <dgm:cxn modelId="{48FCF324-3B13-4C28-8808-A246F418CFA9}" srcId="{F8FBAEB1-E470-4752-8037-36A8336C04F0}" destId="{436B47FD-D2DC-41B2-829B-4FF0805C2FF6}" srcOrd="0" destOrd="0" parTransId="{3E1FA1BD-D15D-4F9D-B24E-88182CB58D5F}" sibTransId="{B79113B7-F9EB-4C71-8CA4-C4867968405A}"/>
    <dgm:cxn modelId="{C47A2ACB-9533-485E-A3FE-E4333901A0D9}" srcId="{436B47FD-D2DC-41B2-829B-4FF0805C2FF6}" destId="{92FE9497-DB1E-4B5C-BCAF-29079A812D8B}" srcOrd="0" destOrd="0" parTransId="{5B02E1BE-2060-485F-916E-7DBA16391AF9}" sibTransId="{E60B5344-FB49-4E2C-AA2B-2950C16AA6EE}"/>
    <dgm:cxn modelId="{47C70A28-40C5-4919-88A3-F7CBEAD5A0AC}" type="presOf" srcId="{F8FBAEB1-E470-4752-8037-36A8336C04F0}" destId="{43A8CFD4-6335-401C-85CB-214D594A13D8}" srcOrd="0" destOrd="0" presId="urn:microsoft.com/office/officeart/2005/8/layout/radial6"/>
    <dgm:cxn modelId="{C56798A8-E5B4-4204-8D82-3B07ABF75094}" type="presOf" srcId="{1B260FDD-6229-4922-B140-7B3FA27FF1F8}" destId="{BCC1C0E3-307C-45BE-A0F1-18F9A5C30955}" srcOrd="0" destOrd="0" presId="urn:microsoft.com/office/officeart/2005/8/layout/radial6"/>
    <dgm:cxn modelId="{05E548A2-E42D-434F-973D-932DB4F5D359}" type="presOf" srcId="{92FE9497-DB1E-4B5C-BCAF-29079A812D8B}" destId="{6D293860-BF3D-40D1-AAA6-EF4F2D61C369}" srcOrd="0" destOrd="0" presId="urn:microsoft.com/office/officeart/2005/8/layout/radial6"/>
    <dgm:cxn modelId="{BB548D64-B415-4D12-968E-AFE3399020CF}" type="presOf" srcId="{E5CBBB3C-7A79-420C-AA15-150ACA381B91}" destId="{631CCEDF-9071-42E3-9702-3BFF471802ED}" srcOrd="0" destOrd="0" presId="urn:microsoft.com/office/officeart/2005/8/layout/radial6"/>
    <dgm:cxn modelId="{DD7FEC2E-DBE0-47E4-BA92-B5530F554F56}" srcId="{436B47FD-D2DC-41B2-829B-4FF0805C2FF6}" destId="{FA30508F-C70E-41A0-A6D4-AE4AF962A6EA}" srcOrd="4" destOrd="0" parTransId="{7C81F51C-ECD6-4AE9-B9F9-FEB7656E36AA}" sibTransId="{1B260FDD-6229-4922-B140-7B3FA27FF1F8}"/>
    <dgm:cxn modelId="{EA17A82F-8E4B-4F6A-A787-B991D02E04E4}" type="presOf" srcId="{FA30508F-C70E-41A0-A6D4-AE4AF962A6EA}" destId="{F2ABEFC8-609E-4F5E-BBB4-E850BC23CC09}" srcOrd="0" destOrd="0" presId="urn:microsoft.com/office/officeart/2005/8/layout/radial6"/>
    <dgm:cxn modelId="{09C8157F-CF87-4052-8217-F353E4C661AF}" type="presOf" srcId="{93839D4E-3CD2-40C0-AAFD-4D59F4AEDF2E}" destId="{1FEA48AA-DDFC-4E8D-A9EC-601524774E88}" srcOrd="0" destOrd="0" presId="urn:microsoft.com/office/officeart/2005/8/layout/radial6"/>
    <dgm:cxn modelId="{016D6BF8-E70B-4824-A916-E32BACFB4E76}" type="presParOf" srcId="{43A8CFD4-6335-401C-85CB-214D594A13D8}" destId="{3CF0062F-E9DC-408C-AE72-70F261DCC9D1}" srcOrd="0" destOrd="0" presId="urn:microsoft.com/office/officeart/2005/8/layout/radial6"/>
    <dgm:cxn modelId="{3C6C8BBD-F0D8-48FE-B03D-528461FA193B}" type="presParOf" srcId="{43A8CFD4-6335-401C-85CB-214D594A13D8}" destId="{6D293860-BF3D-40D1-AAA6-EF4F2D61C369}" srcOrd="1" destOrd="0" presId="urn:microsoft.com/office/officeart/2005/8/layout/radial6"/>
    <dgm:cxn modelId="{69B3385F-F8DC-424F-B82F-C4A8F99ACA29}" type="presParOf" srcId="{43A8CFD4-6335-401C-85CB-214D594A13D8}" destId="{E460E88F-2CE3-462A-819B-A7240EEA5475}" srcOrd="2" destOrd="0" presId="urn:microsoft.com/office/officeart/2005/8/layout/radial6"/>
    <dgm:cxn modelId="{E8A59895-5FC0-4E4C-BE7E-6C44FC7459F8}" type="presParOf" srcId="{43A8CFD4-6335-401C-85CB-214D594A13D8}" destId="{1FC74280-C987-4BF2-B0E8-8A85B1F121AA}" srcOrd="3" destOrd="0" presId="urn:microsoft.com/office/officeart/2005/8/layout/radial6"/>
    <dgm:cxn modelId="{C81AD8CE-2E0A-4242-A592-8E1383962398}" type="presParOf" srcId="{43A8CFD4-6335-401C-85CB-214D594A13D8}" destId="{FC08ED79-B335-48C9-A17D-8E97802B15DB}" srcOrd="4" destOrd="0" presId="urn:microsoft.com/office/officeart/2005/8/layout/radial6"/>
    <dgm:cxn modelId="{BA7819C9-7F7C-4B7B-9412-A22CFF9F7942}" type="presParOf" srcId="{43A8CFD4-6335-401C-85CB-214D594A13D8}" destId="{1520A52C-660F-42D7-9E01-192C21CF7186}" srcOrd="5" destOrd="0" presId="urn:microsoft.com/office/officeart/2005/8/layout/radial6"/>
    <dgm:cxn modelId="{74049340-00F3-427B-A6C8-E03A0B41D58C}" type="presParOf" srcId="{43A8CFD4-6335-401C-85CB-214D594A13D8}" destId="{44D670DB-449D-41E8-9CC0-E5D7D7935E9C}" srcOrd="6" destOrd="0" presId="urn:microsoft.com/office/officeart/2005/8/layout/radial6"/>
    <dgm:cxn modelId="{02706901-2A58-46EB-82A8-F838C89E65FD}" type="presParOf" srcId="{43A8CFD4-6335-401C-85CB-214D594A13D8}" destId="{1FEA48AA-DDFC-4E8D-A9EC-601524774E88}" srcOrd="7" destOrd="0" presId="urn:microsoft.com/office/officeart/2005/8/layout/radial6"/>
    <dgm:cxn modelId="{67728959-EB31-473D-86AA-A65D8B29DE2B}" type="presParOf" srcId="{43A8CFD4-6335-401C-85CB-214D594A13D8}" destId="{CE0E9B65-BDF8-4457-9A9A-61934EBAD00D}" srcOrd="8" destOrd="0" presId="urn:microsoft.com/office/officeart/2005/8/layout/radial6"/>
    <dgm:cxn modelId="{6BB3A8E6-1466-4C18-BD45-794B9BE0A9BB}" type="presParOf" srcId="{43A8CFD4-6335-401C-85CB-214D594A13D8}" destId="{B0B1D58B-FE0C-454A-8AF1-A99D23C2E84B}" srcOrd="9" destOrd="0" presId="urn:microsoft.com/office/officeart/2005/8/layout/radial6"/>
    <dgm:cxn modelId="{EE519CE8-2DE4-4CFB-BD7A-86B620970340}" type="presParOf" srcId="{43A8CFD4-6335-401C-85CB-214D594A13D8}" destId="{631CCEDF-9071-42E3-9702-3BFF471802ED}" srcOrd="10" destOrd="0" presId="urn:microsoft.com/office/officeart/2005/8/layout/radial6"/>
    <dgm:cxn modelId="{A68B8707-5466-4D26-ADB8-417BB6FFB364}" type="presParOf" srcId="{43A8CFD4-6335-401C-85CB-214D594A13D8}" destId="{6746B7A4-4A4B-4965-868C-03B68A70C07D}" srcOrd="11" destOrd="0" presId="urn:microsoft.com/office/officeart/2005/8/layout/radial6"/>
    <dgm:cxn modelId="{C4DD627B-C5B9-4FCA-81F9-D64AE55E650E}" type="presParOf" srcId="{43A8CFD4-6335-401C-85CB-214D594A13D8}" destId="{E45554D3-38E6-4975-95F8-7706B95C5039}" srcOrd="12" destOrd="0" presId="urn:microsoft.com/office/officeart/2005/8/layout/radial6"/>
    <dgm:cxn modelId="{73D54B12-E524-48ED-8513-F16204F86D2A}" type="presParOf" srcId="{43A8CFD4-6335-401C-85CB-214D594A13D8}" destId="{F2ABEFC8-609E-4F5E-BBB4-E850BC23CC09}" srcOrd="13" destOrd="0" presId="urn:microsoft.com/office/officeart/2005/8/layout/radial6"/>
    <dgm:cxn modelId="{EF699DA9-1E20-4D04-A852-4463C2D3B0B4}" type="presParOf" srcId="{43A8CFD4-6335-401C-85CB-214D594A13D8}" destId="{D1F5BA85-88D8-4F3B-A310-49D655007034}" srcOrd="14" destOrd="0" presId="urn:microsoft.com/office/officeart/2005/8/layout/radial6"/>
    <dgm:cxn modelId="{1BF6425F-CFAB-4BAE-9C83-0DC6D11CC8B8}" type="presParOf" srcId="{43A8CFD4-6335-401C-85CB-214D594A13D8}" destId="{BCC1C0E3-307C-45BE-A0F1-18F9A5C3095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B27B1-2382-4B48-B714-595E7C3093DE}">
      <dsp:nvSpPr>
        <dsp:cNvPr id="0" name=""/>
        <dsp:cNvSpPr/>
      </dsp:nvSpPr>
      <dsp:spPr>
        <a:xfrm>
          <a:off x="830120" y="435969"/>
          <a:ext cx="6018771" cy="5472608"/>
        </a:xfrm>
        <a:prstGeom prst="blockArc">
          <a:avLst>
            <a:gd name="adj1" fmla="val 10587411"/>
            <a:gd name="adj2" fmla="val 17008664"/>
            <a:gd name="adj3" fmla="val 4633"/>
          </a:avLst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02D1C3-C425-4901-9CFF-88F4B6A0CFA3}">
      <dsp:nvSpPr>
        <dsp:cNvPr id="0" name=""/>
        <dsp:cNvSpPr/>
      </dsp:nvSpPr>
      <dsp:spPr>
        <a:xfrm>
          <a:off x="546551" y="411098"/>
          <a:ext cx="6594819" cy="5760632"/>
        </a:xfrm>
        <a:prstGeom prst="blockArc">
          <a:avLst>
            <a:gd name="adj1" fmla="val 4701859"/>
            <a:gd name="adj2" fmla="val 10755626"/>
            <a:gd name="adj3" fmla="val 4633"/>
          </a:avLst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6B1D3-8F2F-4601-8433-2D9E5617B2C0}">
      <dsp:nvSpPr>
        <dsp:cNvPr id="0" name=""/>
        <dsp:cNvSpPr/>
      </dsp:nvSpPr>
      <dsp:spPr>
        <a:xfrm>
          <a:off x="1247569" y="418803"/>
          <a:ext cx="7230738" cy="5760632"/>
        </a:xfrm>
        <a:prstGeom prst="blockArc">
          <a:avLst>
            <a:gd name="adj1" fmla="val 21531920"/>
            <a:gd name="adj2" fmla="val 6150126"/>
            <a:gd name="adj3" fmla="val 4633"/>
          </a:avLst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8FECA9-8812-41F7-A1CD-0FD8402E804C}">
      <dsp:nvSpPr>
        <dsp:cNvPr id="0" name=""/>
        <dsp:cNvSpPr/>
      </dsp:nvSpPr>
      <dsp:spPr>
        <a:xfrm>
          <a:off x="1463731" y="532121"/>
          <a:ext cx="6798676" cy="5328571"/>
        </a:xfrm>
        <a:prstGeom prst="blockArc">
          <a:avLst>
            <a:gd name="adj1" fmla="val 15553413"/>
            <a:gd name="adj2" fmla="val 76835"/>
            <a:gd name="adj3" fmla="val 4633"/>
          </a:avLst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581B4B-EAE8-4AB7-B5B5-A808DCF36CC6}">
      <dsp:nvSpPr>
        <dsp:cNvPr id="0" name=""/>
        <dsp:cNvSpPr/>
      </dsp:nvSpPr>
      <dsp:spPr>
        <a:xfrm>
          <a:off x="3024314" y="2088248"/>
          <a:ext cx="2725200" cy="2293110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Значение дыхания</a:t>
          </a:r>
          <a:endParaRPr lang="en-US" sz="3500" kern="1200" dirty="0">
            <a:solidFill>
              <a:srgbClr val="002060"/>
            </a:solidFill>
          </a:endParaRPr>
        </a:p>
      </dsp:txBody>
      <dsp:txXfrm>
        <a:off x="3423410" y="2424066"/>
        <a:ext cx="1927008" cy="1621474"/>
      </dsp:txXfrm>
    </dsp:sp>
    <dsp:sp modelId="{D243A624-EE99-4546-A6BA-DB01F4E69E6D}">
      <dsp:nvSpPr>
        <dsp:cNvPr id="0" name=""/>
        <dsp:cNvSpPr/>
      </dsp:nvSpPr>
      <dsp:spPr>
        <a:xfrm>
          <a:off x="3024334" y="0"/>
          <a:ext cx="2766217" cy="1605177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Обеспечение организма кислородом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3429437" y="235073"/>
        <a:ext cx="1956011" cy="1135031"/>
      </dsp:txXfrm>
    </dsp:sp>
    <dsp:sp modelId="{D8F28A02-C1A0-4A45-BA05-6E02B307B0A6}">
      <dsp:nvSpPr>
        <dsp:cNvPr id="0" name=""/>
        <dsp:cNvSpPr/>
      </dsp:nvSpPr>
      <dsp:spPr>
        <a:xfrm>
          <a:off x="5904668" y="2448276"/>
          <a:ext cx="2789171" cy="1605177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Образование и удаление двуокиси углерода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6313133" y="2683349"/>
        <a:ext cx="1972241" cy="1135031"/>
      </dsp:txXfrm>
    </dsp:sp>
    <dsp:sp modelId="{BB9DCF3C-77FA-4274-9F6C-0F564E4D53EC}">
      <dsp:nvSpPr>
        <dsp:cNvPr id="0" name=""/>
        <dsp:cNvSpPr/>
      </dsp:nvSpPr>
      <dsp:spPr>
        <a:xfrm>
          <a:off x="2880315" y="4875542"/>
          <a:ext cx="2910234" cy="1605177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Удаление конечных продуктов обмена веществ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3306509" y="5110615"/>
        <a:ext cx="2057846" cy="1135031"/>
      </dsp:txXfrm>
    </dsp:sp>
    <dsp:sp modelId="{1411E789-D9C9-4C23-9682-9E3F32CD7676}">
      <dsp:nvSpPr>
        <dsp:cNvPr id="0" name=""/>
        <dsp:cNvSpPr/>
      </dsp:nvSpPr>
      <dsp:spPr>
        <a:xfrm>
          <a:off x="72008" y="2520279"/>
          <a:ext cx="2670725" cy="1605177"/>
        </a:xfrm>
        <a:prstGeom prst="ellipse">
          <a:avLst/>
        </a:prstGeom>
        <a:solidFill>
          <a:srgbClr val="99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Окисление органических соединений с высвобождением энергии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463127" y="2755352"/>
        <a:ext cx="1888487" cy="1135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BE863-7B9B-4242-AA87-14C8CAE122B9}">
      <dsp:nvSpPr>
        <dsp:cNvPr id="0" name=""/>
        <dsp:cNvSpPr/>
      </dsp:nvSpPr>
      <dsp:spPr>
        <a:xfrm>
          <a:off x="226547" y="144029"/>
          <a:ext cx="5849373" cy="6326474"/>
        </a:xfrm>
        <a:prstGeom prst="pie">
          <a:avLst>
            <a:gd name="adj1" fmla="val 5400000"/>
            <a:gd name="adj2" fmla="val 16200000"/>
          </a:avLst>
        </a:prstGeom>
        <a:solidFill>
          <a:srgbClr val="CC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3444DB-68FF-4B65-8281-70789056D22A}">
      <dsp:nvSpPr>
        <dsp:cNvPr id="0" name=""/>
        <dsp:cNvSpPr/>
      </dsp:nvSpPr>
      <dsp:spPr>
        <a:xfrm>
          <a:off x="2762770" y="144029"/>
          <a:ext cx="6068660" cy="638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cs typeface="Arial" pitchFamily="34" charset="0"/>
            </a:rPr>
            <a:t>Обеспечивают </a:t>
          </a:r>
          <a:endParaRPr lang="en-US" sz="3800" b="1" kern="1200" dirty="0" smtClean="0">
            <a:solidFill>
              <a:srgbClr val="002060"/>
            </a:solidFill>
            <a:cs typeface="Arial" pitchFamily="34" charset="0"/>
          </a:endParaRP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cs typeface="Arial" pitchFamily="34" charset="0"/>
            </a:rPr>
            <a:t>газообмен</a:t>
          </a:r>
          <a:endParaRPr lang="ru-RU" sz="3800" kern="1200" dirty="0">
            <a:solidFill>
              <a:srgbClr val="002060"/>
            </a:solidFill>
          </a:endParaRPr>
        </a:p>
      </dsp:txBody>
      <dsp:txXfrm>
        <a:off x="2762770" y="144029"/>
        <a:ext cx="6068660" cy="1914394"/>
      </dsp:txXfrm>
    </dsp:sp>
    <dsp:sp modelId="{E5ACD152-DA1F-4A88-909D-9E9D5BD5A938}">
      <dsp:nvSpPr>
        <dsp:cNvPr id="0" name=""/>
        <dsp:cNvSpPr/>
      </dsp:nvSpPr>
      <dsp:spPr>
        <a:xfrm>
          <a:off x="1072216" y="2294341"/>
          <a:ext cx="3381107" cy="3381107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CCCCFF">
                <a:shade val="30000"/>
                <a:satMod val="115000"/>
              </a:srgbClr>
            </a:gs>
            <a:gs pos="50000">
              <a:srgbClr val="CCCCFF">
                <a:shade val="67500"/>
                <a:satMod val="115000"/>
              </a:srgbClr>
            </a:gs>
            <a:gs pos="100000">
              <a:srgbClr val="CCCCFF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ED418-2334-4ADD-8C12-886BA064E2DD}">
      <dsp:nvSpPr>
        <dsp:cNvPr id="0" name=""/>
        <dsp:cNvSpPr/>
      </dsp:nvSpPr>
      <dsp:spPr>
        <a:xfrm>
          <a:off x="2762770" y="2294341"/>
          <a:ext cx="6068660" cy="3381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99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голосо-</a:t>
          </a:r>
          <a:r>
            <a:rPr lang="en-US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 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образовании</a:t>
          </a:r>
          <a:endParaRPr lang="ru-RU" sz="3800" kern="1200" dirty="0">
            <a:solidFill>
              <a:srgbClr val="002060"/>
            </a:solidFill>
          </a:endParaRPr>
        </a:p>
      </dsp:txBody>
      <dsp:txXfrm>
        <a:off x="2762770" y="2294341"/>
        <a:ext cx="6068660" cy="1560510"/>
      </dsp:txXfrm>
    </dsp:sp>
    <dsp:sp modelId="{3DF7C431-D546-41CA-92D2-265FE77D3630}">
      <dsp:nvSpPr>
        <dsp:cNvPr id="0" name=""/>
        <dsp:cNvSpPr/>
      </dsp:nvSpPr>
      <dsp:spPr>
        <a:xfrm>
          <a:off x="1982515" y="3854852"/>
          <a:ext cx="1560511" cy="1560511"/>
        </a:xfrm>
        <a:prstGeom prst="pie">
          <a:avLst>
            <a:gd name="adj1" fmla="val 5400000"/>
            <a:gd name="adj2" fmla="val 16200000"/>
          </a:avLst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08FCA3-4B30-4A7F-AF9C-3E5C043296F8}">
      <dsp:nvSpPr>
        <dsp:cNvPr id="0" name=""/>
        <dsp:cNvSpPr/>
      </dsp:nvSpPr>
      <dsp:spPr>
        <a:xfrm>
          <a:off x="2762770" y="3854852"/>
          <a:ext cx="6068660" cy="15605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99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02060"/>
              </a:solidFill>
              <a:latin typeface="+mn-lt"/>
              <a:cs typeface="Arial" pitchFamily="34" charset="0"/>
            </a:rPr>
            <a:t>Участвуют в теплорегуляции</a:t>
          </a:r>
          <a:endParaRPr lang="ru-RU" sz="3800" kern="1200" dirty="0">
            <a:solidFill>
              <a:srgbClr val="002060"/>
            </a:solidFill>
          </a:endParaRPr>
        </a:p>
      </dsp:txBody>
      <dsp:txXfrm>
        <a:off x="2762770" y="3854852"/>
        <a:ext cx="6068660" cy="15605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5F90E-7237-4E57-81D7-B223419E425C}">
      <dsp:nvSpPr>
        <dsp:cNvPr id="0" name=""/>
        <dsp:cNvSpPr/>
      </dsp:nvSpPr>
      <dsp:spPr>
        <a:xfrm>
          <a:off x="4376530" y="1513483"/>
          <a:ext cx="2968710" cy="239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05"/>
              </a:lnTo>
              <a:lnTo>
                <a:pt x="2968710" y="99105"/>
              </a:lnTo>
              <a:lnTo>
                <a:pt x="2968710" y="2394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38ADE-50D5-4849-A74A-53E3EF5D7E15}">
      <dsp:nvSpPr>
        <dsp:cNvPr id="0" name=""/>
        <dsp:cNvSpPr/>
      </dsp:nvSpPr>
      <dsp:spPr>
        <a:xfrm>
          <a:off x="4246339" y="1513483"/>
          <a:ext cx="91440" cy="239433"/>
        </a:xfrm>
        <a:custGeom>
          <a:avLst/>
          <a:gdLst/>
          <a:ahLst/>
          <a:cxnLst/>
          <a:rect l="0" t="0" r="0" b="0"/>
          <a:pathLst>
            <a:path>
              <a:moveTo>
                <a:pt x="130190" y="0"/>
              </a:moveTo>
              <a:lnTo>
                <a:pt x="130190" y="99105"/>
              </a:lnTo>
              <a:lnTo>
                <a:pt x="45720" y="99105"/>
              </a:lnTo>
              <a:lnTo>
                <a:pt x="45720" y="2394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2C9DD-CFF2-4A52-89E4-817B62DEF94D}">
      <dsp:nvSpPr>
        <dsp:cNvPr id="0" name=""/>
        <dsp:cNvSpPr/>
      </dsp:nvSpPr>
      <dsp:spPr>
        <a:xfrm>
          <a:off x="1339306" y="1513483"/>
          <a:ext cx="3037224" cy="239433"/>
        </a:xfrm>
        <a:custGeom>
          <a:avLst/>
          <a:gdLst/>
          <a:ahLst/>
          <a:cxnLst/>
          <a:rect l="0" t="0" r="0" b="0"/>
          <a:pathLst>
            <a:path>
              <a:moveTo>
                <a:pt x="3037224" y="0"/>
              </a:moveTo>
              <a:lnTo>
                <a:pt x="3037224" y="99105"/>
              </a:lnTo>
              <a:lnTo>
                <a:pt x="0" y="99105"/>
              </a:lnTo>
              <a:lnTo>
                <a:pt x="0" y="2394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6E1B6-B62C-4D5C-B150-A8311E89C8BB}">
      <dsp:nvSpPr>
        <dsp:cNvPr id="0" name=""/>
        <dsp:cNvSpPr/>
      </dsp:nvSpPr>
      <dsp:spPr>
        <a:xfrm>
          <a:off x="710849" y="310970"/>
          <a:ext cx="7331362" cy="1202512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047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Дыхательная система</a:t>
          </a:r>
          <a:endParaRPr lang="ru-RU" sz="4400" b="1" kern="1200" dirty="0"/>
        </a:p>
      </dsp:txBody>
      <dsp:txXfrm>
        <a:off x="710849" y="310970"/>
        <a:ext cx="7331362" cy="1202512"/>
      </dsp:txXfrm>
    </dsp:sp>
    <dsp:sp modelId="{01B44C7B-B442-42AC-81AD-70A6472DA1B9}">
      <dsp:nvSpPr>
        <dsp:cNvPr id="0" name=""/>
        <dsp:cNvSpPr/>
      </dsp:nvSpPr>
      <dsp:spPr>
        <a:xfrm flipH="1">
          <a:off x="795973" y="407509"/>
          <a:ext cx="916812" cy="10205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33D3DC4-770E-48C4-88AD-D959AC0DAD23}">
      <dsp:nvSpPr>
        <dsp:cNvPr id="0" name=""/>
        <dsp:cNvSpPr/>
      </dsp:nvSpPr>
      <dsp:spPr>
        <a:xfrm>
          <a:off x="2839" y="1752916"/>
          <a:ext cx="2672932" cy="1276953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    Верхние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дыхательные      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        пути</a:t>
          </a:r>
          <a:endParaRPr lang="ru-RU" sz="2400" kern="1200" dirty="0"/>
        </a:p>
      </dsp:txBody>
      <dsp:txXfrm>
        <a:off x="2839" y="1752916"/>
        <a:ext cx="2672932" cy="1276953"/>
      </dsp:txXfrm>
    </dsp:sp>
    <dsp:sp modelId="{DA573A53-1AEA-4D48-A746-AA051172C1CE}">
      <dsp:nvSpPr>
        <dsp:cNvPr id="0" name=""/>
        <dsp:cNvSpPr/>
      </dsp:nvSpPr>
      <dsp:spPr>
        <a:xfrm flipH="1">
          <a:off x="140333" y="2011128"/>
          <a:ext cx="608840" cy="8814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0D96F07-64A4-4FEB-9947-32C6DD08B3E6}">
      <dsp:nvSpPr>
        <dsp:cNvPr id="0" name=""/>
        <dsp:cNvSpPr/>
      </dsp:nvSpPr>
      <dsp:spPr>
        <a:xfrm>
          <a:off x="2956428" y="1752916"/>
          <a:ext cx="2671261" cy="1289703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Органы дыхания</a:t>
          </a:r>
          <a:endParaRPr lang="ru-RU" sz="2400" kern="1200" dirty="0"/>
        </a:p>
      </dsp:txBody>
      <dsp:txXfrm>
        <a:off x="2956428" y="1752916"/>
        <a:ext cx="2671261" cy="1289703"/>
      </dsp:txXfrm>
    </dsp:sp>
    <dsp:sp modelId="{EB28C08A-16BD-40B1-84F1-C222740577DE}">
      <dsp:nvSpPr>
        <dsp:cNvPr id="0" name=""/>
        <dsp:cNvSpPr/>
      </dsp:nvSpPr>
      <dsp:spPr>
        <a:xfrm>
          <a:off x="3043166" y="1803247"/>
          <a:ext cx="865263" cy="12335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2D4C51A-8C7F-407A-9BFD-557F7D0C638F}">
      <dsp:nvSpPr>
        <dsp:cNvPr id="0" name=""/>
        <dsp:cNvSpPr/>
      </dsp:nvSpPr>
      <dsp:spPr>
        <a:xfrm>
          <a:off x="5908347" y="1752916"/>
          <a:ext cx="2873788" cy="1234634"/>
        </a:xfrm>
        <a:prstGeom prst="rect">
          <a:avLst/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047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Нижние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дыхательные пути</a:t>
          </a:r>
          <a:endParaRPr lang="ru-RU" sz="2400" kern="1200" dirty="0"/>
        </a:p>
      </dsp:txBody>
      <dsp:txXfrm>
        <a:off x="5908347" y="1752916"/>
        <a:ext cx="2873788" cy="1234634"/>
      </dsp:txXfrm>
    </dsp:sp>
    <dsp:sp modelId="{EB4D3B1E-49BB-41E0-88ED-4EA84ED5D4B3}">
      <dsp:nvSpPr>
        <dsp:cNvPr id="0" name=""/>
        <dsp:cNvSpPr/>
      </dsp:nvSpPr>
      <dsp:spPr>
        <a:xfrm>
          <a:off x="5927804" y="1944213"/>
          <a:ext cx="673788" cy="102303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03AB1-A278-485A-A498-59D33DE50B87}">
      <dsp:nvSpPr>
        <dsp:cNvPr id="0" name=""/>
        <dsp:cNvSpPr/>
      </dsp:nvSpPr>
      <dsp:spPr>
        <a:xfrm>
          <a:off x="836766" y="62087"/>
          <a:ext cx="6796081" cy="5780481"/>
        </a:xfrm>
        <a:prstGeom prst="triangl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EF6B7-B0D7-412C-9CC6-2FFA53B75858}">
      <dsp:nvSpPr>
        <dsp:cNvPr id="0" name=""/>
        <dsp:cNvSpPr/>
      </dsp:nvSpPr>
      <dsp:spPr>
        <a:xfrm>
          <a:off x="3596431" y="591042"/>
          <a:ext cx="3838026" cy="8395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003054"/>
              </a:solidFill>
              <a:latin typeface="+mn-lt"/>
              <a:cs typeface="Arial" pitchFamily="34" charset="0"/>
            </a:rPr>
            <a:t>Увлажняется</a:t>
          </a:r>
          <a:endParaRPr lang="ru-RU" sz="3100" kern="1200" dirty="0"/>
        </a:p>
      </dsp:txBody>
      <dsp:txXfrm>
        <a:off x="3637415" y="632026"/>
        <a:ext cx="3756058" cy="757600"/>
      </dsp:txXfrm>
    </dsp:sp>
    <dsp:sp modelId="{F7E28E44-FF87-4094-98D1-3A0119CF9B34}">
      <dsp:nvSpPr>
        <dsp:cNvPr id="0" name=""/>
        <dsp:cNvSpPr/>
      </dsp:nvSpPr>
      <dsp:spPr>
        <a:xfrm>
          <a:off x="3596431" y="1535556"/>
          <a:ext cx="3838026" cy="8395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003054"/>
              </a:solidFill>
              <a:latin typeface="+mn-lt"/>
              <a:cs typeface="Arial" pitchFamily="34" charset="0"/>
            </a:rPr>
            <a:t>Обеззараживается</a:t>
          </a:r>
          <a:endParaRPr lang="ru-RU" sz="3100" kern="1200" dirty="0"/>
        </a:p>
      </dsp:txBody>
      <dsp:txXfrm>
        <a:off x="3637415" y="1576540"/>
        <a:ext cx="3756058" cy="757600"/>
      </dsp:txXfrm>
    </dsp:sp>
    <dsp:sp modelId="{0EED45EF-A520-46EA-AC0D-D2785AE4E2DC}">
      <dsp:nvSpPr>
        <dsp:cNvPr id="0" name=""/>
        <dsp:cNvSpPr/>
      </dsp:nvSpPr>
      <dsp:spPr>
        <a:xfrm>
          <a:off x="3596431" y="2480070"/>
          <a:ext cx="3838026" cy="8395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003054"/>
              </a:solidFill>
              <a:latin typeface="+mn-lt"/>
              <a:cs typeface="Arial" pitchFamily="34" charset="0"/>
            </a:rPr>
            <a:t>Согревается</a:t>
          </a:r>
          <a:endParaRPr lang="ru-RU" sz="3100" b="1" kern="1200" dirty="0">
            <a:solidFill>
              <a:srgbClr val="003054"/>
            </a:solidFill>
            <a:latin typeface="+mn-lt"/>
            <a:cs typeface="Arial" pitchFamily="34" charset="0"/>
          </a:endParaRPr>
        </a:p>
      </dsp:txBody>
      <dsp:txXfrm>
        <a:off x="3637415" y="2521054"/>
        <a:ext cx="3756058" cy="757600"/>
      </dsp:txXfrm>
    </dsp:sp>
    <dsp:sp modelId="{48BFACFF-A64E-4B03-B627-088ACEA4B8EA}">
      <dsp:nvSpPr>
        <dsp:cNvPr id="0" name=""/>
        <dsp:cNvSpPr/>
      </dsp:nvSpPr>
      <dsp:spPr>
        <a:xfrm>
          <a:off x="3600384" y="4608510"/>
          <a:ext cx="3838026" cy="8395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003054"/>
              </a:solidFill>
              <a:latin typeface="+mn-lt"/>
              <a:cs typeface="Arial" pitchFamily="34" charset="0"/>
            </a:rPr>
            <a:t>Анализируется</a:t>
          </a:r>
          <a:endParaRPr lang="ru-RU" sz="3100" b="1" kern="1200" dirty="0">
            <a:solidFill>
              <a:srgbClr val="003054"/>
            </a:solidFill>
            <a:latin typeface="+mn-lt"/>
            <a:cs typeface="Arial" pitchFamily="34" charset="0"/>
          </a:endParaRPr>
        </a:p>
      </dsp:txBody>
      <dsp:txXfrm>
        <a:off x="3641368" y="4649494"/>
        <a:ext cx="3756058" cy="757600"/>
      </dsp:txXfrm>
    </dsp:sp>
    <dsp:sp modelId="{50002714-675B-4740-A7C3-39AA5FC25769}">
      <dsp:nvSpPr>
        <dsp:cNvPr id="0" name=""/>
        <dsp:cNvSpPr/>
      </dsp:nvSpPr>
      <dsp:spPr>
        <a:xfrm>
          <a:off x="3600384" y="3527658"/>
          <a:ext cx="3838026" cy="8395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smtClean="0">
              <a:solidFill>
                <a:srgbClr val="003054"/>
              </a:solidFill>
              <a:latin typeface="+mn-lt"/>
              <a:cs typeface="Arial" pitchFamily="34" charset="0"/>
            </a:rPr>
            <a:t>Очищается</a:t>
          </a:r>
          <a:endParaRPr lang="ru-RU" sz="3100" b="1" kern="1200" dirty="0">
            <a:solidFill>
              <a:srgbClr val="003054"/>
            </a:solidFill>
            <a:latin typeface="+mn-lt"/>
            <a:cs typeface="Arial" pitchFamily="34" charset="0"/>
          </a:endParaRPr>
        </a:p>
      </dsp:txBody>
      <dsp:txXfrm>
        <a:off x="3641368" y="3568642"/>
        <a:ext cx="3756058" cy="757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1C0E3-307C-45BE-A0F1-18F9A5C30955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11880000"/>
            <a:gd name="adj2" fmla="val 1620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554D3-38E6-4975-95F8-7706B95C5039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7560000"/>
            <a:gd name="adj2" fmla="val 1188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1D58B-FE0C-454A-8AF1-A99D23C2E84B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3240000"/>
            <a:gd name="adj2" fmla="val 756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670DB-449D-41E8-9CC0-E5D7D7935E9C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20520000"/>
            <a:gd name="adj2" fmla="val 324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74280-C987-4BF2-B0E8-8A85B1F121AA}">
      <dsp:nvSpPr>
        <dsp:cNvPr id="0" name=""/>
        <dsp:cNvSpPr/>
      </dsp:nvSpPr>
      <dsp:spPr>
        <a:xfrm>
          <a:off x="1065877" y="683668"/>
          <a:ext cx="4564988" cy="4564988"/>
        </a:xfrm>
        <a:prstGeom prst="blockArc">
          <a:avLst>
            <a:gd name="adj1" fmla="val 16200000"/>
            <a:gd name="adj2" fmla="val 20520000"/>
            <a:gd name="adj3" fmla="val 4635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0062F-E9DC-408C-AE72-70F261DCC9D1}">
      <dsp:nvSpPr>
        <dsp:cNvPr id="0" name=""/>
        <dsp:cNvSpPr/>
      </dsp:nvSpPr>
      <dsp:spPr>
        <a:xfrm>
          <a:off x="2298735" y="1916526"/>
          <a:ext cx="2099272" cy="2099272"/>
        </a:xfrm>
        <a:prstGeom prst="ellipse">
          <a:avLst/>
        </a:prstGeom>
        <a:gradFill flip="none" rotWithShape="0">
          <a:gsLst>
            <a:gs pos="0">
              <a:schemeClr val="bg1">
                <a:lumMod val="50000"/>
                <a:shade val="30000"/>
                <a:satMod val="115000"/>
              </a:schemeClr>
            </a:gs>
            <a:gs pos="50000">
              <a:schemeClr val="bg1">
                <a:lumMod val="50000"/>
                <a:shade val="67500"/>
                <a:satMod val="115000"/>
              </a:schemeClr>
            </a:gs>
            <a:gs pos="100000">
              <a:schemeClr val="bg1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Дым сигареты</a:t>
          </a:r>
          <a:endParaRPr lang="en-US" sz="2800" kern="1200" dirty="0"/>
        </a:p>
      </dsp:txBody>
      <dsp:txXfrm>
        <a:off x="2606166" y="2223957"/>
        <a:ext cx="1484410" cy="1484410"/>
      </dsp:txXfrm>
    </dsp:sp>
    <dsp:sp modelId="{6D293860-BF3D-40D1-AAA6-EF4F2D61C369}">
      <dsp:nvSpPr>
        <dsp:cNvPr id="0" name=""/>
        <dsp:cNvSpPr/>
      </dsp:nvSpPr>
      <dsp:spPr>
        <a:xfrm>
          <a:off x="2613626" y="1824"/>
          <a:ext cx="1469490" cy="1469490"/>
        </a:xfrm>
        <a:prstGeom prst="ellipse">
          <a:avLst/>
        </a:prstGeom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Никотин</a:t>
          </a:r>
          <a:endParaRPr lang="ru-RU" sz="1800" b="1" kern="1200" dirty="0"/>
        </a:p>
      </dsp:txBody>
      <dsp:txXfrm>
        <a:off x="2828828" y="217026"/>
        <a:ext cx="1039086" cy="1039086"/>
      </dsp:txXfrm>
    </dsp:sp>
    <dsp:sp modelId="{FC08ED79-B335-48C9-A17D-8E97802B15DB}">
      <dsp:nvSpPr>
        <dsp:cNvPr id="0" name=""/>
        <dsp:cNvSpPr/>
      </dsp:nvSpPr>
      <dsp:spPr>
        <a:xfrm>
          <a:off x="4734095" y="1542435"/>
          <a:ext cx="1469490" cy="1469490"/>
        </a:xfrm>
        <a:prstGeom prst="ellipse">
          <a:avLst/>
        </a:prstGeom>
        <a:gradFill flip="none" rotWithShape="0">
          <a:gsLst>
            <a:gs pos="0">
              <a:schemeClr val="accent2">
                <a:lumMod val="75000"/>
                <a:shade val="30000"/>
                <a:satMod val="115000"/>
              </a:schemeClr>
            </a:gs>
            <a:gs pos="50000">
              <a:schemeClr val="accent2">
                <a:lumMod val="75000"/>
                <a:shade val="67500"/>
                <a:satMod val="115000"/>
              </a:schemeClr>
            </a:gs>
            <a:gs pos="100000">
              <a:schemeClr val="accent2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Угарный газ</a:t>
          </a:r>
          <a:endParaRPr lang="en-US" sz="1600" kern="1200" dirty="0"/>
        </a:p>
      </dsp:txBody>
      <dsp:txXfrm>
        <a:off x="4949297" y="1757637"/>
        <a:ext cx="1039086" cy="1039086"/>
      </dsp:txXfrm>
    </dsp:sp>
    <dsp:sp modelId="{1FEA48AA-DDFC-4E8D-A9EC-601524774E88}">
      <dsp:nvSpPr>
        <dsp:cNvPr id="0" name=""/>
        <dsp:cNvSpPr/>
      </dsp:nvSpPr>
      <dsp:spPr>
        <a:xfrm>
          <a:off x="3924148" y="4035196"/>
          <a:ext cx="1469490" cy="1469490"/>
        </a:xfrm>
        <a:prstGeom prst="ellipse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Нервно-сердечные</a:t>
          </a:r>
          <a:endParaRPr lang="en-US" sz="1400" b="1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яды</a:t>
          </a:r>
          <a:endParaRPr lang="ru-RU" sz="1400" b="1" kern="1200" dirty="0"/>
        </a:p>
      </dsp:txBody>
      <dsp:txXfrm>
        <a:off x="4139350" y="4250398"/>
        <a:ext cx="1039086" cy="1039086"/>
      </dsp:txXfrm>
    </dsp:sp>
    <dsp:sp modelId="{631CCEDF-9071-42E3-9702-3BFF471802ED}">
      <dsp:nvSpPr>
        <dsp:cNvPr id="0" name=""/>
        <dsp:cNvSpPr/>
      </dsp:nvSpPr>
      <dsp:spPr>
        <a:xfrm>
          <a:off x="1303104" y="4035196"/>
          <a:ext cx="1469490" cy="1469490"/>
        </a:xfrm>
        <a:prstGeom prst="ellipse">
          <a:avLst/>
        </a:prstGeom>
        <a:gradFill flip="none" rotWithShape="0">
          <a:gsLst>
            <a:gs pos="0">
              <a:srgbClr val="00682F">
                <a:shade val="30000"/>
                <a:satMod val="115000"/>
              </a:srgbClr>
            </a:gs>
            <a:gs pos="50000">
              <a:srgbClr val="00682F">
                <a:shade val="67500"/>
                <a:satMod val="115000"/>
              </a:srgbClr>
            </a:gs>
            <a:gs pos="100000">
              <a:srgbClr val="00682F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Синильная кислота</a:t>
          </a:r>
          <a:endParaRPr lang="ru-RU" sz="1400" b="1" kern="1200" dirty="0"/>
        </a:p>
      </dsp:txBody>
      <dsp:txXfrm>
        <a:off x="1518306" y="4250398"/>
        <a:ext cx="1039086" cy="1039086"/>
      </dsp:txXfrm>
    </dsp:sp>
    <dsp:sp modelId="{F2ABEFC8-609E-4F5E-BBB4-E850BC23CC09}">
      <dsp:nvSpPr>
        <dsp:cNvPr id="0" name=""/>
        <dsp:cNvSpPr/>
      </dsp:nvSpPr>
      <dsp:spPr>
        <a:xfrm>
          <a:off x="493157" y="1542435"/>
          <a:ext cx="1469490" cy="1469490"/>
        </a:xfrm>
        <a:prstGeom prst="ellipse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Стирол</a:t>
          </a:r>
          <a:endParaRPr lang="ru-RU" sz="1800" b="1" kern="1200" dirty="0"/>
        </a:p>
      </dsp:txBody>
      <dsp:txXfrm>
        <a:off x="708359" y="1757637"/>
        <a:ext cx="1039086" cy="103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Организационная диаграмма с рисунками"/>
  <dgm:desc val="Служит для отображения иерархических сведений или отношений подотчетности в организации с помощью соответствующих рисунков. С этим макетом доступны фигуры помощника, подчиненного и коллеги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A23FB-644C-46E6-858B-500663F6CBE4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8CCD8-2B87-4AF6-9629-9AB31CEFC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8CCD8-2B87-4AF6-9629-9AB31CEFC56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11483-1170-4078-A70D-6C7A2E8DE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812F4-A8C2-482A-84BD-0D12745215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EF7A9-2946-4360-ADCF-D37D14905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863" y="214313"/>
            <a:ext cx="727233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51438" y="1709738"/>
            <a:ext cx="3560762" cy="2222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51438" y="4084638"/>
            <a:ext cx="3560762" cy="22240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5F9A5B-AF77-4D47-ADEB-432683CE5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6EDD1-DCD0-4B5E-B32B-E60EC2719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54015-B999-4797-9975-94DC3AE09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0D129-012D-41A2-90FC-0B1F215A4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8FF8E-1CA3-4D4A-BA96-DA31C70A9C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443C5-8D3A-4EBC-B425-3192305DF3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E9C98-6DC5-4174-B1B7-B29285846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A5B7C-A066-490F-A643-4363B08265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66144-A5C8-4B8C-8C94-196BE7E16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F9A5B-AF77-4D47-ADEB-432683CE5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6.pn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4.png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46.png"/><Relationship Id="rId4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microsoft.com/office/2007/relationships/hdphoto" Target="../media/hdphoto28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7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58.png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.gi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5.wdp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microsoft.com/office/2007/relationships/hdphoto" Target="../media/hdphoto37.wdp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diagramLayout" Target="../diagrams/layout5.xml"/><Relationship Id="rId7" Type="http://schemas.openxmlformats.org/officeDocument/2006/relationships/image" Target="../media/image83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86.gif"/><Relationship Id="rId5" Type="http://schemas.openxmlformats.org/officeDocument/2006/relationships/diagramColors" Target="../diagrams/colors5.xml"/><Relationship Id="rId10" Type="http://schemas.microsoft.com/office/2007/relationships/hdphoto" Target="../media/hdphoto39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tasha\Desktop\j0438748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1213A"/>
              </a:clrFrom>
              <a:clrTo>
                <a:srgbClr val="01213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6635" t="4599" r="12869" b="5723"/>
          <a:stretch/>
        </p:blipFill>
        <p:spPr bwMode="auto">
          <a:xfrm>
            <a:off x="467544" y="620688"/>
            <a:ext cx="4709102" cy="538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 rot="20707368">
            <a:off x="1127411" y="3744897"/>
            <a:ext cx="78104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chemeClr val="bg1"/>
                </a:solidFill>
                <a:effectLst>
                  <a:glow rad="228600">
                    <a:srgbClr val="66669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Дыхательная</a:t>
            </a:r>
          </a:p>
          <a:p>
            <a:pPr algn="ctr"/>
            <a:r>
              <a:rPr lang="ru-RU" sz="7200" b="1" cap="none" spc="0" dirty="0" smtClean="0">
                <a:ln w="11430"/>
                <a:solidFill>
                  <a:schemeClr val="bg1"/>
                </a:solidFill>
                <a:effectLst>
                  <a:glow rad="228600">
                    <a:srgbClr val="666699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система</a:t>
            </a:r>
            <a:endParaRPr lang="ru-RU" sz="7200" b="1" cap="none" spc="0" dirty="0">
              <a:ln w="11430"/>
              <a:solidFill>
                <a:schemeClr val="bg1"/>
              </a:solidFill>
              <a:effectLst>
                <a:glow rad="228600">
                  <a:srgbClr val="666699"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75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1010" y="548680"/>
            <a:ext cx="4725139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3362867" cy="2364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7580" y="501897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От чувствительных клеток-рецепторов отходят нервные волокна объединяющиеся в обонятельный нерв.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3883451" y="2132856"/>
            <a:ext cx="2790056" cy="14401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644" y="1196752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В </a:t>
            </a:r>
            <a:r>
              <a:rPr lang="en-US" sz="2400" b="1" dirty="0" smtClean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носовой полости </a:t>
            </a:r>
            <a:r>
              <a:rPr lang="ru-RU" sz="2400" b="1" dirty="0">
                <a:solidFill>
                  <a:srgbClr val="003054"/>
                </a:solidFill>
                <a:latin typeface="+mn-lt"/>
                <a:ea typeface="Batang" pitchFamily="18" charset="-127"/>
                <a:cs typeface="Arial" pitchFamily="34" charset="0"/>
              </a:rPr>
              <a:t>располагаются рецепторы органа обоняния</a:t>
            </a:r>
          </a:p>
        </p:txBody>
      </p:sp>
    </p:spTree>
    <p:extLst>
      <p:ext uri="{BB962C8B-B14F-4D97-AF65-F5344CB8AC3E}">
        <p14:creationId xmlns:p14="http://schemas.microsoft.com/office/powerpoint/2010/main" val="4119022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45483410"/>
              </p:ext>
            </p:extLst>
          </p:nvPr>
        </p:nvGraphicFramePr>
        <p:xfrm>
          <a:off x="1259632" y="692696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 rot="17669495">
            <a:off x="1928792" y="4178471"/>
            <a:ext cx="3744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C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Воздух</a:t>
            </a:r>
            <a:endParaRPr lang="ru-RU" sz="5400" b="1" cap="none" spc="0" dirty="0">
              <a:ln w="11430"/>
              <a:solidFill>
                <a:srgbClr val="CCCC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6672"/>
            <a:ext cx="6796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носовой полости</a:t>
            </a:r>
            <a:endParaRPr lang="ru-RU" sz="5400" b="1" cap="none" spc="0" dirty="0">
              <a:ln w="11430">
                <a:noFill/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4739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83421" y="228600"/>
            <a:ext cx="35650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Гортань</a:t>
            </a:r>
            <a:endParaRPr lang="ru-RU" sz="66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156606"/>
            <a:ext cx="4464496" cy="3371136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Обеспечивает 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прохождение воздуха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   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Голосовой </a:t>
            </a:r>
            <a:r>
              <a:rPr lang="en-US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аппарат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Участвует в акте    </a:t>
            </a:r>
            <a:r>
              <a:rPr lang="ru-RU" sz="32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глотания</a:t>
            </a:r>
            <a:endParaRPr lang="ru-RU" sz="32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13346"/>
            <a:ext cx="1239858" cy="94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0" b="90000" l="8287" r="89779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2" t="5168" r="28726" b="16253"/>
          <a:stretch/>
        </p:blipFill>
        <p:spPr>
          <a:xfrm>
            <a:off x="6012160" y="1336596"/>
            <a:ext cx="2304256" cy="44032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62091" y="260648"/>
            <a:ext cx="4714876" cy="4680520"/>
          </a:xfrm>
          <a:prstGeom prst="roundRect">
            <a:avLst/>
          </a:prstGeom>
          <a:solidFill>
            <a:srgbClr val="9999FF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В средней части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гортани,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на боковых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стенках, имеется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2 пары складок,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образованных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верхними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и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нижними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голосовыми 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связками, натянутыми между </a:t>
            </a:r>
            <a:r>
              <a:rPr lang="en-US" sz="2800" b="1" dirty="0" smtClean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3054"/>
                </a:solidFill>
                <a:cs typeface="Arial" pitchFamily="34" charset="0"/>
              </a:rPr>
              <a:t>хрящами</a:t>
            </a:r>
            <a:r>
              <a:rPr lang="ru-RU" sz="2800" b="1" dirty="0">
                <a:solidFill>
                  <a:srgbClr val="003054"/>
                </a:solidFill>
                <a:cs typeface="Arial" pitchFamily="34" charset="0"/>
              </a:rPr>
              <a:t>. Пространство между связками называется голосовой щелью.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764704"/>
            <a:ext cx="279091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61" y="4914148"/>
            <a:ext cx="1800200" cy="1639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8" b="1"/>
          <a:stretch/>
        </p:blipFill>
        <p:spPr bwMode="auto">
          <a:xfrm>
            <a:off x="5058490" y="3906999"/>
            <a:ext cx="1971675" cy="220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48019" y="3906999"/>
            <a:ext cx="1647587" cy="504056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Связки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08119" y="5013788"/>
            <a:ext cx="1647801" cy="720080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Голосовая щель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7" name="Прямая со стрелкой 6"/>
          <p:cNvCxnSpPr>
            <a:stCxn id="2" idx="1"/>
          </p:cNvCxnSpPr>
          <p:nvPr/>
        </p:nvCxnSpPr>
        <p:spPr>
          <a:xfrm flipH="1">
            <a:off x="5940152" y="4159027"/>
            <a:ext cx="1007867" cy="99816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1"/>
          </p:cNvCxnSpPr>
          <p:nvPr/>
        </p:nvCxnSpPr>
        <p:spPr>
          <a:xfrm flipH="1">
            <a:off x="6092553" y="4159027"/>
            <a:ext cx="855466" cy="106144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9" idx="1"/>
          </p:cNvCxnSpPr>
          <p:nvPr/>
        </p:nvCxnSpPr>
        <p:spPr>
          <a:xfrm flipH="1" flipV="1">
            <a:off x="6044327" y="5372869"/>
            <a:ext cx="963792" cy="95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0"/>
          </p:cNvCxnSpPr>
          <p:nvPr/>
        </p:nvCxnSpPr>
        <p:spPr>
          <a:xfrm flipH="1" flipV="1">
            <a:off x="6831553" y="1700808"/>
            <a:ext cx="940260" cy="2206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660232" y="1484784"/>
            <a:ext cx="1111582" cy="242221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46509" y="3861048"/>
            <a:ext cx="3528392" cy="1736646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Человек молчит – голосовая щель треугольной формы и достаточно велика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148064" y="3705580"/>
            <a:ext cx="3737784" cy="2962513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Звук появляется при неполном смыкании голосовой щели, прохождение через нее воздуха, который колеблет голосовые связки.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45830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8" y="1052736"/>
            <a:ext cx="3168352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13" y="1048423"/>
            <a:ext cx="2993136" cy="2511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69" y="1052736"/>
            <a:ext cx="2335891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descr="фонограмма мама"/>
          <p:cNvSpPr>
            <a:spLocks noChangeAspect="1" noChangeArrowheads="1"/>
          </p:cNvSpPr>
          <p:nvPr/>
        </p:nvSpPr>
        <p:spPr bwMode="auto">
          <a:xfrm>
            <a:off x="4211960" y="1794486"/>
            <a:ext cx="4590187" cy="2908988"/>
          </a:xfrm>
          <a:prstGeom prst="rect">
            <a:avLst/>
          </a:prstGeom>
          <a:blipFill dpi="0" rotWithShape="0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 w="139700" h="139700" prst="divo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076825" y="1341438"/>
            <a:ext cx="359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4000">
              <a:latin typeface="Times New Roman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714348" y="5143512"/>
            <a:ext cx="1584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Воздух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500298" y="5143512"/>
            <a:ext cx="2197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Голосовая </a:t>
            </a: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щель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500562" y="5143512"/>
            <a:ext cx="31670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Колебания голосовых связок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7358082" y="5143512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Звук</a:t>
            </a: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V="1">
            <a:off x="2214546" y="5429264"/>
            <a:ext cx="423844" cy="0"/>
          </a:xfrm>
          <a:prstGeom prst="line">
            <a:avLst/>
          </a:prstGeom>
          <a:ln>
            <a:solidFill>
              <a:srgbClr val="002060"/>
            </a:solidFill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 flipV="1">
            <a:off x="4714876" y="5429264"/>
            <a:ext cx="357190" cy="950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V="1">
            <a:off x="7143768" y="5429264"/>
            <a:ext cx="352444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19480" y="528491"/>
            <a:ext cx="6811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 звука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0" y="1692275"/>
            <a:ext cx="4109780" cy="2931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7" grpId="0"/>
      <p:bldP spid="69638" grpId="0"/>
      <p:bldP spid="69639" grpId="0"/>
      <p:bldP spid="69640" grpId="0"/>
      <p:bldP spid="69641" grpId="0" animBg="1"/>
      <p:bldP spid="69642" grpId="0" animBg="1"/>
      <p:bldP spid="696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/>
          <p:cNvCxnSpPr/>
          <p:nvPr/>
        </p:nvCxnSpPr>
        <p:spPr>
          <a:xfrm rot="5400000" flipH="1" flipV="1">
            <a:off x="2607455" y="2321711"/>
            <a:ext cx="3787008" cy="79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500562" y="4214818"/>
            <a:ext cx="4286280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4572000" y="500042"/>
            <a:ext cx="1928826" cy="785818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1214422"/>
            <a:ext cx="1928794" cy="7953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57884" y="1928802"/>
            <a:ext cx="2071670" cy="795342"/>
          </a:xfrm>
          <a:prstGeom prst="roundRect">
            <a:avLst/>
          </a:prstGeom>
          <a:solidFill>
            <a:srgbClr val="0066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29454" y="3357562"/>
            <a:ext cx="1857388" cy="79534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9388" y="2643182"/>
            <a:ext cx="2071670" cy="7953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500562" y="642918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СОПРАНО</a:t>
            </a:r>
            <a:endParaRPr lang="ru-RU" sz="2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7884" y="135729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2198" y="207167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ТЕНОР</a:t>
            </a:r>
            <a:endParaRPr lang="ru-RU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9388" y="278605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БАРИТОН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6644" y="350043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</a:t>
            </a:r>
            <a:endParaRPr lang="ru-RU" sz="28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6216" y="4286256"/>
            <a:ext cx="464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</a:rPr>
              <a:t>Длина голосовых связок</a:t>
            </a:r>
            <a:endParaRPr lang="ru-RU" sz="2800" b="1" dirty="0">
              <a:solidFill>
                <a:srgbClr val="00305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440437" y="2202977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</a:rPr>
              <a:t>Высота голоса</a:t>
            </a:r>
            <a:endParaRPr lang="ru-RU" sz="2800" b="1" dirty="0">
              <a:solidFill>
                <a:srgbClr val="003054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377993"/>
            <a:ext cx="3643338" cy="595913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Высота голоса человека связана с длиной голосовых связок.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Чем короче голосовые связки, тем больше частота их колебаний и тем выше голос.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У женщин голосовые связки короче, чем у мужчин. </a:t>
            </a:r>
            <a:endParaRPr lang="en-US" sz="2400" b="1" dirty="0" smtClean="0">
              <a:solidFill>
                <a:srgbClr val="003054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Поэтому у женщин    голос выше.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86216" y="5085184"/>
            <a:ext cx="4572000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Голосовые связки могут  совершать 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от 80 до 10000 колебаний в 1 секунду</a:t>
            </a:r>
            <a:endParaRPr lang="ru-RU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64551"/>
            <a:ext cx="978022" cy="7451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/>
      <p:bldP spid="19" grpId="0"/>
      <p:bldP spid="21" grpId="0"/>
      <p:bldP spid="22" grpId="0"/>
      <p:bldP spid="23" grpId="0"/>
      <p:bldP spid="25" grpId="0"/>
      <p:bldP spid="27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sha\Desktop\иллюстрации дыхание\untitled6.bmp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CC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9140" y="344110"/>
            <a:ext cx="4248472" cy="592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35182" y="1484784"/>
            <a:ext cx="4114800" cy="4354294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Окончательное формирование звуков речи человека происходит в полостях глотки, носоглотки, рта и носа, при изменении положения языка, губ, нижней челюсти.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2" y="5839078"/>
            <a:ext cx="1239858" cy="9446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85728"/>
            <a:ext cx="69622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3054"/>
                </a:solidFill>
              </a:rPr>
              <a:t>Гигиена голосового</a:t>
            </a:r>
          </a:p>
          <a:p>
            <a:pPr algn="ctr"/>
            <a:r>
              <a:rPr lang="ru-RU" sz="5400" b="1" cap="none" spc="0" dirty="0" smtClean="0">
                <a:ln/>
                <a:solidFill>
                  <a:srgbClr val="003054"/>
                </a:solidFill>
                <a:effectLst/>
              </a:rPr>
              <a:t>аппарата</a:t>
            </a:r>
            <a:endParaRPr lang="ru-RU" sz="5400" b="1" cap="none" spc="0" dirty="0">
              <a:ln/>
              <a:solidFill>
                <a:srgbClr val="003054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1928802"/>
            <a:ext cx="4572000" cy="337113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Крик повреждает голосовые связки, что может вызвать их воспаление, привести к хрипоте или потере голоса. При шепоте связки расслабляются и смыкаются не полностью. 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160645"/>
            <a:ext cx="6858048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Частые воспаления дыхательных путей, курение и алкоголь оказывают негативное влияние на голосообразующий аппарат.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 descr="Girls_scream_015229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1142984"/>
            <a:ext cx="213701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956885"/>
            <a:ext cx="1857356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4e7a814faa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60" y="4550793"/>
            <a:ext cx="1857388" cy="193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437" y="332656"/>
            <a:ext cx="33566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Трахея и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бронхи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0022" y="548680"/>
            <a:ext cx="3402378" cy="2485787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Трахея – трубка (10-15 см), состоящая и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з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хрящевых полуколец.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1560" y="5467991"/>
            <a:ext cx="7560840" cy="105560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Трахея делится на два главных бронха, которые имеют хрящевые кольца. 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" y="5832908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0" b="89979" l="7820" r="76066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6" r="22461" b="9935"/>
          <a:stretch/>
        </p:blipFill>
        <p:spPr>
          <a:xfrm>
            <a:off x="3613328" y="0"/>
            <a:ext cx="3269796" cy="5157192"/>
          </a:xfrm>
          <a:prstGeom prst="rect">
            <a:avLst/>
          </a:prstGeom>
        </p:spPr>
      </p:pic>
      <p:sp>
        <p:nvSpPr>
          <p:cNvPr id="15" name="Прямоугольник 6"/>
          <p:cNvSpPr/>
          <p:nvPr/>
        </p:nvSpPr>
        <p:spPr>
          <a:xfrm>
            <a:off x="278437" y="2506663"/>
            <a:ext cx="2213891" cy="1055608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Хрящевое полукольцо </a:t>
            </a:r>
          </a:p>
        </p:txBody>
      </p:sp>
      <p:pic>
        <p:nvPicPr>
          <p:cNvPr id="9" name="Picture 2" descr="C:\Users\Natasha\Desktop\New folder\untitled6.bmp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00" l="806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3" y="3384993"/>
            <a:ext cx="1348417" cy="127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>
            <a:stCxn id="8" idx="0"/>
          </p:cNvCxnSpPr>
          <p:nvPr/>
        </p:nvCxnSpPr>
        <p:spPr>
          <a:xfrm flipH="1" flipV="1">
            <a:off x="4644008" y="4221088"/>
            <a:ext cx="447972" cy="124690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0"/>
          </p:cNvCxnSpPr>
          <p:nvPr/>
        </p:nvCxnSpPr>
        <p:spPr>
          <a:xfrm flipV="1">
            <a:off x="5091980" y="4221088"/>
            <a:ext cx="632148" cy="124690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авая фигурная скобка 31"/>
          <p:cNvSpPr/>
          <p:nvPr/>
        </p:nvSpPr>
        <p:spPr>
          <a:xfrm>
            <a:off x="5240262" y="1209819"/>
            <a:ext cx="483866" cy="1824647"/>
          </a:xfrm>
          <a:prstGeom prst="rightBrace">
            <a:avLst>
              <a:gd name="adj1" fmla="val 8333"/>
              <a:gd name="adj2" fmla="val 16711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78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5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51" y="260648"/>
            <a:ext cx="7183894" cy="6699706"/>
          </a:xfrm>
          <a:prstGeom prst="cloud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Дыхание – это совокупность физиологических процессов, обеспечивающих между организмом и окружающей средой сложную цепь биохимических реакций с участием кислорода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2" b="98246" l="2679" r="96429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872716"/>
            <a:ext cx="208823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16" y="5619495"/>
            <a:ext cx="1239858" cy="944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8" b="91084" l="3318" r="8957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2" r="23502" b="12187"/>
          <a:stretch/>
        </p:blipFill>
        <p:spPr>
          <a:xfrm>
            <a:off x="6596216" y="1484784"/>
            <a:ext cx="1922575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93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416" y="1216068"/>
            <a:ext cx="3510137" cy="3439239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Внутренняя поверхность  трахеи и бронх выстлана ресничками, задерживающими пыль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800526"/>
            <a:ext cx="2842722" cy="298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69655"/>
            <a:ext cx="1239858" cy="94465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904976"/>
            <a:ext cx="2981792" cy="277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8" name="Picture 4" descr="трахея и бронх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500" l="9363" r="9213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488" t="32926" r="8330" b="1690"/>
          <a:stretch/>
        </p:blipFill>
        <p:spPr bwMode="auto">
          <a:xfrm>
            <a:off x="3779912" y="764704"/>
            <a:ext cx="3359426" cy="341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трахея и бронх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35500" l="9738" r="89888"/>
                    </a14:imgEffect>
                  </a14:imgLayer>
                </a14:imgProps>
              </a:ext>
            </a:extLst>
          </a:blip>
          <a:srcRect l="40666" t="2420" r="7406" b="63387"/>
          <a:stretch/>
        </p:blipFill>
        <p:spPr bwMode="auto">
          <a:xfrm>
            <a:off x="6977728" y="233138"/>
            <a:ext cx="2097157" cy="196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Выгнутая вверх стрелка 2"/>
          <p:cNvSpPr/>
          <p:nvPr/>
        </p:nvSpPr>
        <p:spPr>
          <a:xfrm>
            <a:off x="5393093" y="692696"/>
            <a:ext cx="1848679" cy="432048"/>
          </a:xfrm>
          <a:prstGeom prst="curvedDown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642918"/>
            <a:ext cx="4581556" cy="52526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isometricOffAxis2Lef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 легких каждый бронх разветвляется, подобно дереву. Концы самых мелких бронхиальных трубочек заканчиваются гроздьями тонкостенных легочных пузырьков -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альвеол. 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5214974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22" y="5733256"/>
            <a:ext cx="1239858" cy="944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" b="100000" l="0" r="9826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0" y="642918"/>
            <a:ext cx="4151695" cy="52526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2790" y="214290"/>
            <a:ext cx="3789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Альвеолы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142873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1428736"/>
            <a:ext cx="3643338" cy="4874359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Легочные пузырьки -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альвеолы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образуют губчатую массу, которая формирует легкие.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 каждом легком 300-350 млн. альвеол,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их общая поверхность превышает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100 м2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, что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в 50 раз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больше поверхности тела.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" y="5830768"/>
            <a:ext cx="1239858" cy="944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" b="98745" l="948" r="96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59" y="2636912"/>
            <a:ext cx="3312368" cy="389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7167" l="6710" r="10000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" b="3913"/>
          <a:stretch/>
        </p:blipFill>
        <p:spPr>
          <a:xfrm rot="1105481">
            <a:off x="5463889" y="359602"/>
            <a:ext cx="3216986" cy="252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479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34290" y="121442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500173"/>
            <a:ext cx="5647822" cy="57864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isometricOffAxis1Righ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Стенки  альвеол образованы одним слоем эпителиальных клеток и густо оплетены капиллярами. </a:t>
            </a:r>
            <a:endParaRPr lang="en-US" sz="2400" b="1" dirty="0">
              <a:solidFill>
                <a:srgbClr val="00305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Эпителиальные клетки выделяют биологически активные вещества образующие пленку -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сурфактант, </a:t>
            </a:r>
            <a:r>
              <a:rPr lang="ru-RU" sz="2400" b="1" dirty="0">
                <a:solidFill>
                  <a:srgbClr val="003054"/>
                </a:solidFill>
                <a:latin typeface="Arial" pitchFamily="34" charset="0"/>
                <a:cs typeface="Arial" pitchFamily="34" charset="0"/>
              </a:rPr>
              <a:t>выстилающую внутреннюю поверхность альвеол. Пленка поддерживает объем альвеол и обеззараживает микроорганизмы.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85" y="5814324"/>
            <a:ext cx="1239858" cy="9446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6711" l="7692" r="9853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911" t="4438" b="5639"/>
          <a:stretch/>
        </p:blipFill>
        <p:spPr bwMode="auto">
          <a:xfrm>
            <a:off x="5317067" y="2119602"/>
            <a:ext cx="3620776" cy="45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3" b="99432" l="441" r="6519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200"/>
          <a:stretch/>
        </p:blipFill>
        <p:spPr>
          <a:xfrm rot="1774341">
            <a:off x="4926544" y="379942"/>
            <a:ext cx="216656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23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806960" y="389087"/>
            <a:ext cx="5106964" cy="5721072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Легкие – парный орган. 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Левое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легкое состоит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из</a:t>
            </a:r>
            <a:r>
              <a:rPr lang="en-US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        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двух-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,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правое из </a:t>
            </a:r>
            <a:r>
              <a:rPr lang="ru-RU" sz="2400" b="1" i="1" dirty="0">
                <a:solidFill>
                  <a:srgbClr val="FF0000"/>
                </a:solidFill>
                <a:latin typeface="+mn-lt"/>
                <a:cs typeface="Arial" pitchFamily="34" charset="0"/>
              </a:rPr>
              <a:t>трех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долей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Снаружи каждое легкое покрыто гладкой блестящей оболочкой из соединительной ткани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легочной плеврой. </a:t>
            </a:r>
            <a:endParaRPr lang="en-US" sz="2400" b="1" i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Внутренняя стенка грудной полости выстлана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пристеночной плеврой.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Между плеврами находится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плевральная полость,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которая увлажнена и не содержит воздуха.</a:t>
            </a:r>
            <a:endParaRPr lang="ru-RU" sz="24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909" y="404664"/>
            <a:ext cx="32720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Легкие</a:t>
            </a:r>
            <a:endParaRPr lang="ru-RU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67" y="5771590"/>
            <a:ext cx="1239858" cy="944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8" b="91084" l="3318" r="8957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2" r="23502" b="12187"/>
          <a:stretch/>
        </p:blipFill>
        <p:spPr>
          <a:xfrm>
            <a:off x="323528" y="1604991"/>
            <a:ext cx="3323040" cy="40562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40375"/>
              </p:ext>
            </p:extLst>
          </p:nvPr>
        </p:nvGraphicFramePr>
        <p:xfrm>
          <a:off x="266700" y="1595279"/>
          <a:ext cx="8610600" cy="5074081"/>
        </p:xfrm>
        <a:graphic>
          <a:graphicData uri="http://schemas.openxmlformats.org/drawingml/2006/table">
            <a:tbl>
              <a:tblPr/>
              <a:tblGrid>
                <a:gridCol w="8610600"/>
              </a:tblGrid>
              <a:tr h="14397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51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9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684039" y="1628800"/>
            <a:ext cx="2232248" cy="1224136"/>
          </a:xfrm>
          <a:prstGeom prst="cloudCallou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91727" y="1891947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Внешнее дыхание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4059" y="3068960"/>
            <a:ext cx="1872207" cy="1728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4008" y="4582535"/>
            <a:ext cx="123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Венозная     </a:t>
            </a: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+mn-lt"/>
              </a:rPr>
              <a:t>  кровь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84039" y="5258817"/>
            <a:ext cx="2304255" cy="122413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</a:rPr>
              <a:t>Ткани</a:t>
            </a:r>
            <a:endParaRPr lang="en-US" sz="3600" b="1" dirty="0">
              <a:solidFill>
                <a:srgbClr val="00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458253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Артериальная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        кровь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110" y="3299449"/>
            <a:ext cx="242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Перенос газов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       кровью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548398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Тканевое дыхание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151421" y="2764150"/>
            <a:ext cx="216024" cy="576064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3871" y="2935461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+mn-lt"/>
              </a:rPr>
              <a:t>Выдох</a:t>
            </a:r>
            <a:endParaRPr lang="en-US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322220" y="2742818"/>
            <a:ext cx="216024" cy="576064"/>
          </a:xfrm>
          <a:prstGeom prst="upArrow">
            <a:avLst/>
          </a:prstGeom>
          <a:solidFill>
            <a:srgbClr val="00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29486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Вдох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3259433" y="4424121"/>
            <a:ext cx="518864" cy="1080120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1201329">
            <a:off x="3954496" y="4361087"/>
            <a:ext cx="492121" cy="1089229"/>
          </a:xfrm>
          <a:prstGeom prst="curv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1680" y="332656"/>
            <a:ext cx="5976664" cy="10081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Этапы процесса дыхания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5784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5" grpId="0"/>
      <p:bldP spid="5" grpId="0" animBg="1"/>
      <p:bldP spid="14" grpId="0"/>
      <p:bldP spid="17" grpId="0"/>
      <p:bldP spid="18" grpId="0"/>
      <p:bldP spid="8" grpId="0" animBg="1"/>
      <p:bldP spid="9" grpId="0"/>
      <p:bldP spid="7" grpId="0" animBg="1"/>
      <p:bldP spid="10" grpId="0"/>
      <p:bldP spid="11" grpId="0" animBg="1"/>
      <p:bldP spid="13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412776"/>
            <a:ext cx="4572000" cy="4826853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Под </a:t>
            </a:r>
            <a:r>
              <a:rPr lang="ru-RU" sz="2800" b="1" u="sng" dirty="0">
                <a:solidFill>
                  <a:srgbClr val="002060"/>
                </a:solidFill>
                <a:latin typeface="+mn-lt"/>
              </a:rPr>
              <a:t>внешним дыханием </a:t>
            </a:r>
            <a:r>
              <a:rPr lang="ru-RU" sz="2800" b="1" dirty="0">
                <a:solidFill>
                  <a:srgbClr val="002060"/>
                </a:solidFill>
                <a:latin typeface="+mn-lt"/>
              </a:rPr>
              <a:t>понимают газообмен между организмом и окружающей средой, включающий поглощение кислорода и выделение углекислого газа, а также транспорт этих газов внутри организма.</a:t>
            </a:r>
          </a:p>
        </p:txBody>
      </p:sp>
      <p:pic>
        <p:nvPicPr>
          <p:cNvPr id="4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76" l="0" r="9159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6" r="15290" b="3660"/>
          <a:stretch/>
        </p:blipFill>
        <p:spPr bwMode="auto">
          <a:xfrm>
            <a:off x="6228184" y="1700807"/>
            <a:ext cx="2627586" cy="41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4266" l="0" r="44748">
                        <a14:backgroundMark x1="36555" y1="45429" x2="36555" y2="45429"/>
                        <a14:backgroundMark x1="23319" y1="32964" x2="23319" y2="32964"/>
                        <a14:backgroundMark x1="17227" y1="42382" x2="17227" y2="42382"/>
                        <a14:backgroundMark x1="13235" y1="51524" x2="13235" y2="51524"/>
                        <a14:backgroundMark x1="12605" y1="59557" x2="12605" y2="59557"/>
                        <a14:backgroundMark x1="27521" y1="31025" x2="27521" y2="31025"/>
                        <a14:backgroundMark x1="20798" y1="28809" x2="20798" y2="28809"/>
                        <a14:backgroundMark x1="15126" y1="18006" x2="15126" y2="18006"/>
                        <a14:backgroundMark x1="12185" y1="12188" x2="12185" y2="12188"/>
                        <a14:backgroundMark x1="10924" y1="5817" x2="10924" y2="5817"/>
                        <a14:backgroundMark x1="14076" y1="2493" x2="14076" y2="2493"/>
                        <a14:backgroundMark x1="19748" y1="2216" x2="19748" y2="2216"/>
                        <a14:backgroundMark x1="26471" y1="6925" x2="26471" y2="6925"/>
                        <a14:backgroundMark x1="27731" y1="11080" x2="27731" y2="11080"/>
                        <a14:backgroundMark x1="29832" y1="16898" x2="29832" y2="16898"/>
                        <a14:backgroundMark x1="34244" y1="19668" x2="34244" y2="19668"/>
                        <a14:backgroundMark x1="38866" y1="22438" x2="38866" y2="22438"/>
                        <a14:backgroundMark x1="38866" y1="42936" x2="38866" y2="42936"/>
                        <a14:backgroundMark x1="36134" y1="40720" x2="36134" y2="40720"/>
                        <a14:backgroundMark x1="16807" y1="61773" x2="16807" y2="61773"/>
                        <a14:backgroundMark x1="14916" y1="57895" x2="14916" y2="57895"/>
                        <a14:backgroundMark x1="14916" y1="54017" x2="14916" y2="54017"/>
                        <a14:backgroundMark x1="14496" y1="51247" x2="14496" y2="51247"/>
                        <a14:backgroundMark x1="18277" y1="50693" x2="18277" y2="50693"/>
                        <a14:backgroundMark x1="38445" y1="26039" x2="38445" y2="26039"/>
                        <a14:backgroundMark x1="36345" y1="23269" x2="36345" y2="23269"/>
                        <a14:backgroundMark x1="32983" y1="22438" x2="32983" y2="22438"/>
                        <a14:backgroundMark x1="17857" y1="4155" x2="17857" y2="4155"/>
                        <a14:backgroundMark x1="10504" y1="3324" x2="10504" y2="3324"/>
                        <a14:backgroundMark x1="12185" y1="9695" x2="12185" y2="9695"/>
                        <a14:backgroundMark x1="13655" y1="14681" x2="13655" y2="14681"/>
                        <a14:backgroundMark x1="43067" y1="67036" x2="43067" y2="6703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9" r="57178" b="65034"/>
          <a:stretch/>
        </p:blipFill>
        <p:spPr bwMode="auto">
          <a:xfrm>
            <a:off x="5724128" y="1916832"/>
            <a:ext cx="1351537" cy="11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Qosmio\Desktop\ostavit\Анатомия illyustracii\иллюстрации дыхание\Atmung_476x3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62881" l="9874" r="4138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6" t="30423" r="59225" b="33291"/>
          <a:stretch/>
        </p:blipFill>
        <p:spPr bwMode="auto">
          <a:xfrm>
            <a:off x="6009232" y="2881679"/>
            <a:ext cx="1142339" cy="11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2877" y="308486"/>
            <a:ext cx="69605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Внешнее дыхание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09867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3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4771834" cy="3371136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В 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дыхании активно участвуют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межреберные мышцы</a:t>
            </a:r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 и </a:t>
            </a:r>
            <a:r>
              <a:rPr lang="ru-RU" sz="2400" b="1" i="1" dirty="0">
                <a:solidFill>
                  <a:srgbClr val="FF0000"/>
                </a:solidFill>
                <a:latin typeface="+mn-lt"/>
              </a:rPr>
              <a:t>диафрагма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: их движения направлены на увеличение объема грудной полости, чтобы легкие могли расправиться и наполниться воздухом. </a:t>
            </a:r>
            <a:endParaRPr lang="ru-RU" sz="2400" b="1" dirty="0" smtClean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6" y="5913346"/>
            <a:ext cx="1239858" cy="944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5938" l="10000" r="9725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7" r="5125" b="20600"/>
          <a:stretch/>
        </p:blipFill>
        <p:spPr>
          <a:xfrm>
            <a:off x="6876256" y="1196752"/>
            <a:ext cx="2021421" cy="2315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41875" l="500" r="4225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6" t="4352" r="60386" b="58752"/>
          <a:stretch/>
        </p:blipFill>
        <p:spPr>
          <a:xfrm>
            <a:off x="5134940" y="2168860"/>
            <a:ext cx="1322391" cy="1080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50" b="79042" l="61750" r="9787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76" t="24617" b="21078"/>
          <a:stretch/>
        </p:blipFill>
        <p:spPr>
          <a:xfrm>
            <a:off x="5839430" y="3728964"/>
            <a:ext cx="2625355" cy="2354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53" b="85030" l="6000" r="41875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3592" r="58087" b="13264"/>
          <a:stretch/>
        </p:blipFill>
        <p:spPr>
          <a:xfrm>
            <a:off x="1522855" y="3793130"/>
            <a:ext cx="2312276" cy="25329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485223" y="743820"/>
            <a:ext cx="1944216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Диафрагма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>
            <a:off x="6457331" y="1247876"/>
            <a:ext cx="634949" cy="1245020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 flipH="1">
            <a:off x="5796136" y="1247876"/>
            <a:ext cx="661195" cy="1106725"/>
          </a:xfrm>
          <a:prstGeom prst="straightConnector1">
            <a:avLst/>
          </a:prstGeom>
          <a:ln w="381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820979" y="6030627"/>
            <a:ext cx="1325587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Вдох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92280" y="6026334"/>
            <a:ext cx="1325587" cy="504056"/>
          </a:xfrm>
          <a:prstGeom prst="roundRect">
            <a:avLst/>
          </a:prstGeom>
          <a:gradFill flip="none" rotWithShape="1">
            <a:gsLst>
              <a:gs pos="0">
                <a:srgbClr val="666699">
                  <a:shade val="30000"/>
                  <a:satMod val="115000"/>
                </a:srgbClr>
              </a:gs>
              <a:gs pos="50000">
                <a:srgbClr val="666699">
                  <a:shade val="67500"/>
                  <a:satMod val="115000"/>
                </a:srgbClr>
              </a:gs>
              <a:gs pos="100000">
                <a:srgbClr val="6666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Выдох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04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4464496" cy="173664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66"/>
                </a:solidFill>
                <a:latin typeface="+mn-lt"/>
              </a:rPr>
              <a:t>Во время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вдоха</a:t>
            </a:r>
            <a:r>
              <a:rPr lang="ru-RU" sz="2400" b="1" u="sng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объем грудной клетки увеличивается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, а во время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выдоха – уменьшается. </a:t>
            </a:r>
            <a:endParaRPr lang="en-US" sz="2400" b="1" i="1" u="sng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341" l="5797" r="91667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6" r="5161"/>
          <a:stretch/>
        </p:blipFill>
        <p:spPr bwMode="auto">
          <a:xfrm>
            <a:off x="5817769" y="1304940"/>
            <a:ext cx="2813766" cy="363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6" y="5913346"/>
            <a:ext cx="1239858" cy="94465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298556" y="4374242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Вдох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14580" y="3717032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Выдох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97688" y="1812875"/>
            <a:ext cx="1440160" cy="432048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Легкие</a:t>
            </a:r>
            <a:endParaRPr lang="ru-RU" sz="28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9999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4923"/>
            <a:ext cx="3672408" cy="411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793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65593" y="4884716"/>
            <a:ext cx="3744416" cy="1736646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При сокращении межрёберных мышц и диафрагмы лёгкие растягиваются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 вдох.  </a:t>
            </a:r>
            <a:endParaRPr lang="en-US" sz="2400" b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8624" y="166985"/>
            <a:ext cx="680718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Вентиляция легких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25352"/>
            <a:ext cx="2153796" cy="3430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49507" y="4884716"/>
            <a:ext cx="3780928" cy="173664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При расслаблении межрёберных мышц и диафрагмы лёгкие сжимаются </a:t>
            </a:r>
            <a:r>
              <a:rPr lang="ru-RU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- выдох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25352"/>
            <a:ext cx="2228572" cy="352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25352"/>
            <a:ext cx="1923810" cy="354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" y="5948548"/>
            <a:ext cx="659013" cy="7083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7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72076084"/>
              </p:ext>
            </p:extLst>
          </p:nvPr>
        </p:nvGraphicFramePr>
        <p:xfrm>
          <a:off x="179512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8088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581B4B-EAE8-4AB7-B5B5-A808DCF3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6D581B4B-EAE8-4AB7-B5B5-A808DCF3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6D581B4B-EAE8-4AB7-B5B5-A808DCF3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6D581B4B-EAE8-4AB7-B5B5-A808DCF36C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43A624-EE99-4546-A6BA-DB01F4E69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D243A624-EE99-4546-A6BA-DB01F4E69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D243A624-EE99-4546-A6BA-DB01F4E69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D243A624-EE99-4546-A6BA-DB01F4E69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8FECA9-8812-41F7-A1CD-0FD8402E8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BD8FECA9-8812-41F7-A1CD-0FD8402E8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BD8FECA9-8812-41F7-A1CD-0FD8402E8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BD8FECA9-8812-41F7-A1CD-0FD8402E80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F28A02-C1A0-4A45-BA05-6E02B307B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D8F28A02-C1A0-4A45-BA05-6E02B307B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D8F28A02-C1A0-4A45-BA05-6E02B307B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D8F28A02-C1A0-4A45-BA05-6E02B307B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6B1D3-8F2F-4601-8433-2D9E5617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4386B1D3-8F2F-4601-8433-2D9E5617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4386B1D3-8F2F-4601-8433-2D9E5617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4386B1D3-8F2F-4601-8433-2D9E5617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9DCF3C-77FA-4274-9F6C-0F564E4D5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BB9DCF3C-77FA-4274-9F6C-0F564E4D5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BB9DCF3C-77FA-4274-9F6C-0F564E4D5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BB9DCF3C-77FA-4274-9F6C-0F564E4D5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2D1C3-C425-4901-9CFF-88F4B6A0C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EE02D1C3-C425-4901-9CFF-88F4B6A0C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EE02D1C3-C425-4901-9CFF-88F4B6A0C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EE02D1C3-C425-4901-9CFF-88F4B6A0C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11E789-D9C9-4C23-9682-9E3F32CD7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1411E789-D9C9-4C23-9682-9E3F32CD7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1411E789-D9C9-4C23-9682-9E3F32CD7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1411E789-D9C9-4C23-9682-9E3F32CD7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B27B1-2382-4B48-B714-595E7C309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65AB27B1-2382-4B48-B714-595E7C309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65AB27B1-2382-4B48-B714-595E7C309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65AB27B1-2382-4B48-B714-595E7C309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8136904" cy="555045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ЖЕЛ </a:t>
            </a:r>
            <a:r>
              <a:rPr lang="ru-RU" sz="2000" b="1" i="1" dirty="0" smtClean="0">
                <a:solidFill>
                  <a:srgbClr val="000066"/>
                </a:solidFill>
                <a:latin typeface="+mn-lt"/>
              </a:rPr>
              <a:t>(жизненная емкость легких)— </a:t>
            </a: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максимальное количество воздуха, которое может выдохнуть человек после самого глубокого вдоха. </a:t>
            </a:r>
            <a:endParaRPr lang="ru-RU" sz="2000" b="1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i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Слагается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из  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дыхательного, дополнительного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,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резервного 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объемов  воздуха.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Дыхательный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— количество воздуха, которое вдыхается и выдыхается при спокойном дыхании.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воздуха, который человек может вдохнуть после спокойного вдоха, называется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дополнительным. 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 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воздуха, который человек может выдохнуть после спокойного выдоха, называется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резервным</a:t>
            </a:r>
            <a:r>
              <a:rPr lang="ru-RU" sz="2000" b="1" i="1" u="sng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В дыхательных путях всегда остается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остаточный объем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, объем воздуха, который человек не может выдохнуть (около 1000 см</a:t>
            </a:r>
            <a:r>
              <a:rPr lang="ru-RU" sz="2000" b="1" baseline="30000" dirty="0">
                <a:solidFill>
                  <a:srgbClr val="000066"/>
                </a:solidFill>
                <a:latin typeface="+mn-lt"/>
              </a:rPr>
              <a:t>3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000" b="1" i="1" u="sng" dirty="0">
                <a:solidFill>
                  <a:srgbClr val="FF0000"/>
                </a:solidFill>
                <a:latin typeface="+mn-lt"/>
              </a:rPr>
              <a:t>Дыхательное мертвое пространство 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объем дыхательных путей</a:t>
            </a:r>
            <a:r>
              <a:rPr lang="ru-RU" sz="2000" b="1" dirty="0">
                <a:solidFill>
                  <a:srgbClr val="000066"/>
                </a:solidFill>
                <a:latin typeface="+mn-lt"/>
              </a:rPr>
              <a:t>, в котором не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</a:rPr>
              <a:t> происходит газообмена.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226934"/>
            <a:ext cx="1512167" cy="1631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9" y="573706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91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8" b="13474"/>
          <a:stretch/>
        </p:blipFill>
        <p:spPr>
          <a:xfrm>
            <a:off x="540717" y="4365104"/>
            <a:ext cx="2662440" cy="194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5111403" cy="374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10" y="3501008"/>
            <a:ext cx="4123398" cy="328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580112" y="159340"/>
            <a:ext cx="3238504" cy="3341668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Жизненная емкость легких измеряется при помощи  прибора </a:t>
            </a:r>
            <a:r>
              <a:rPr lang="ru-RU" sz="3200" b="1" i="1" u="sng" dirty="0">
                <a:solidFill>
                  <a:srgbClr val="FF0000"/>
                </a:solidFill>
                <a:latin typeface="+mn-lt"/>
                <a:cs typeface="Arial" pitchFamily="34" charset="0"/>
              </a:rPr>
              <a:t>спирометра.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194659"/>
              </p:ext>
            </p:extLst>
          </p:nvPr>
        </p:nvGraphicFramePr>
        <p:xfrm>
          <a:off x="251520" y="188640"/>
          <a:ext cx="8640960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1368152"/>
                <a:gridCol w="3168352"/>
                <a:gridCol w="1728192"/>
                <a:gridCol w="1728192"/>
              </a:tblGrid>
              <a:tr h="1310546">
                <a:tc rowSpan="5">
                  <a:txBody>
                    <a:bodyPr/>
                    <a:lstStyle/>
                    <a:p>
                      <a:r>
                        <a:rPr lang="ru-RU" sz="2800" dirty="0" smtClean="0"/>
                        <a:t>Единицы измерения объема воздуха, мл</a:t>
                      </a:r>
                      <a:endParaRPr lang="en-US" sz="2800" dirty="0"/>
                    </a:p>
                  </a:txBody>
                  <a:tcPr vert="vert270"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1500-</a:t>
                      </a:r>
                    </a:p>
                    <a:p>
                      <a:pPr algn="ctr"/>
                      <a:r>
                        <a:rPr lang="ru-RU" sz="3200" dirty="0" smtClean="0"/>
                        <a:t>2500</a:t>
                      </a:r>
                      <a:endParaRPr lang="en-US" sz="32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Глубокий вдох</a:t>
                      </a:r>
                      <a:endParaRPr lang="en-US" sz="2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Жизненная емкость </a:t>
                      </a:r>
                    </a:p>
                    <a:p>
                      <a:pPr algn="ctr"/>
                      <a:r>
                        <a:rPr lang="ru-RU" sz="2400" dirty="0" smtClean="0"/>
                        <a:t>легких</a:t>
                      </a:r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3500-4500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105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Дыхательный объем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</a:tr>
              <a:tr h="20594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Глубокий </a:t>
                      </a: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выдох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999FF"/>
                    </a:solidFill>
                  </a:tcPr>
                </a:tc>
              </a:tr>
              <a:tr h="7920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1000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Остаточный объем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521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150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Объем мертвого пространства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267744" y="1528451"/>
            <a:ext cx="144016" cy="12524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1760" y="1484784"/>
            <a:ext cx="164114" cy="13280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43808" y="1528451"/>
            <a:ext cx="108012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75874" y="1528451"/>
            <a:ext cx="267934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951820" y="692696"/>
            <a:ext cx="396044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47864" y="692696"/>
            <a:ext cx="180020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549470" y="1484784"/>
            <a:ext cx="267934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17404" y="1528451"/>
            <a:ext cx="250540" cy="3268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067944" y="1528451"/>
            <a:ext cx="540060" cy="3268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08004" y="1528451"/>
            <a:ext cx="108012" cy="12843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716016" y="674328"/>
            <a:ext cx="396044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112060" y="824329"/>
            <a:ext cx="0" cy="39728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112060" y="3501008"/>
            <a:ext cx="267934" cy="1296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51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213932" y="1477886"/>
            <a:ext cx="3600400" cy="2145268"/>
          </a:xfrm>
          <a:prstGeom prst="roundRect">
            <a:avLst/>
          </a:prstGeom>
          <a:solidFill>
            <a:srgbClr val="9999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Газообмен между воздухом и кровью происходит путем диффузии по разности концентраций газов.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6943" y="383276"/>
            <a:ext cx="6783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Легочное дыхание.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896544" cy="4946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1780"/>
            <a:ext cx="1239858" cy="94465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4" b="99281" l="9496" r="87389"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7967" r="6852"/>
          <a:stretch/>
        </p:blipFill>
        <p:spPr bwMode="auto">
          <a:xfrm>
            <a:off x="5652120" y="3717032"/>
            <a:ext cx="3030863" cy="26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00533"/>
              </p:ext>
            </p:extLst>
          </p:nvPr>
        </p:nvGraphicFramePr>
        <p:xfrm>
          <a:off x="323528" y="1556792"/>
          <a:ext cx="8568952" cy="5118268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650192"/>
                <a:gridCol w="1634284"/>
                <a:gridCol w="2142238"/>
                <a:gridCol w="2142238"/>
              </a:tblGrid>
              <a:tr h="969662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/>
                        </a:rPr>
                        <a:t>       </a:t>
                      </a:r>
                      <a:endParaRPr lang="ru-RU" sz="2400" dirty="0" smtClean="0">
                        <a:effectLst/>
                      </a:endParaRPr>
                    </a:p>
                    <a:p>
                      <a:r>
                        <a:rPr lang="ru-RU" sz="3200" dirty="0" smtClean="0">
                          <a:effectLst/>
                        </a:rPr>
                        <a:t>     </a:t>
                      </a:r>
                      <a:r>
                        <a:rPr lang="ru-RU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ru-RU" sz="40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effectLst/>
                      </a:endParaRPr>
                    </a:p>
                    <a:p>
                      <a:r>
                        <a:rPr lang="ru-RU" sz="4000" dirty="0" smtClean="0">
                          <a:effectLst/>
                        </a:rPr>
                        <a:t>        </a:t>
                      </a: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ru-RU" sz="40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effectLst/>
                        </a:rPr>
                        <a:t>    </a:t>
                      </a: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40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99FF">
                            <a:shade val="30000"/>
                            <a:satMod val="115000"/>
                          </a:srgbClr>
                        </a:gs>
                        <a:gs pos="50000">
                          <a:srgbClr val="9999FF">
                            <a:shade val="67500"/>
                            <a:satMod val="115000"/>
                          </a:srgbClr>
                        </a:gs>
                        <a:gs pos="100000">
                          <a:srgbClr val="9999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35727"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0066"/>
                          </a:solidFill>
                          <a:effectLst/>
                        </a:rPr>
                        <a:t>Вдох</a:t>
                      </a:r>
                      <a:endParaRPr lang="ru-RU" sz="32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21%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79%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0,03%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3200" b="1" dirty="0" smtClean="0">
                          <a:solidFill>
                            <a:srgbClr val="000066"/>
                          </a:solidFill>
                          <a:effectLst/>
                        </a:rPr>
                        <a:t>Выдох</a:t>
                      </a:r>
                      <a:endParaRPr lang="ru-RU" sz="32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16%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79%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4%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Проникает</a:t>
                      </a:r>
                      <a:r>
                        <a:rPr lang="ru-RU" sz="28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в</a:t>
                      </a:r>
                    </a:p>
                    <a:p>
                      <a:r>
                        <a:rPr lang="ru-RU" sz="28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капилляры</a:t>
                      </a:r>
                      <a:endParaRPr lang="ru-RU" sz="28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5%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572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Удаляется из</a:t>
                      </a:r>
                    </a:p>
                    <a:p>
                      <a:r>
                        <a:rPr lang="ru-RU" sz="2800" b="1" dirty="0" smtClean="0">
                          <a:solidFill>
                            <a:srgbClr val="000066"/>
                          </a:solidFill>
                          <a:effectLst/>
                        </a:rPr>
                        <a:t>капилляров</a:t>
                      </a:r>
                      <a:endParaRPr lang="ru-RU" sz="2800" b="1" dirty="0"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   -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r>
                        <a:rPr lang="ru-RU" sz="2400" b="1" dirty="0" smtClean="0">
                          <a:solidFill>
                            <a:srgbClr val="000066"/>
                          </a:solidFill>
                          <a:effectLst/>
                        </a:rPr>
                        <a:t>        3,97%</a:t>
                      </a:r>
                      <a:endParaRPr lang="ru-RU" sz="2400" b="1" dirty="0"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14546" y="188640"/>
            <a:ext cx="45021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Запомни!</a:t>
            </a:r>
            <a:endParaRPr lang="ru-RU" sz="72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3341816" y="2777101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ольцо 6"/>
          <p:cNvSpPr/>
          <p:nvPr/>
        </p:nvSpPr>
        <p:spPr>
          <a:xfrm>
            <a:off x="3341816" y="3782384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/>
          <p:cNvSpPr/>
          <p:nvPr/>
        </p:nvSpPr>
        <p:spPr>
          <a:xfrm>
            <a:off x="3378198" y="4869160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/>
          <p:cNvSpPr/>
          <p:nvPr/>
        </p:nvSpPr>
        <p:spPr>
          <a:xfrm>
            <a:off x="5092393" y="2763501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/>
          <p:cNvSpPr/>
          <p:nvPr/>
        </p:nvSpPr>
        <p:spPr>
          <a:xfrm>
            <a:off x="5104269" y="3769855"/>
            <a:ext cx="864096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7340031" y="2740129"/>
            <a:ext cx="1048393" cy="685044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7318690" y="3769855"/>
            <a:ext cx="876240" cy="648072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7247334" y="5805264"/>
            <a:ext cx="1018952" cy="792088"/>
          </a:xfrm>
          <a:prstGeom prst="donut">
            <a:avLst>
              <a:gd name="adj" fmla="val 9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28" y="316477"/>
            <a:ext cx="1239858" cy="9446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9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6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7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8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0"/>
                            </p:stCondLst>
                            <p:childTnLst>
                              <p:par>
                                <p:cTn id="87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9E1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741886" y="1183978"/>
            <a:ext cx="5078586" cy="5005626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Кислород </a:t>
            </a:r>
            <a:r>
              <a:rPr lang="en-US" sz="2400" b="1" u="sng" dirty="0">
                <a:solidFill>
                  <a:schemeClr val="bg1"/>
                </a:solidFill>
              </a:rPr>
              <a:t>O</a:t>
            </a:r>
            <a:r>
              <a:rPr lang="en-US" sz="2400" b="1" u="sng" baseline="-25000" dirty="0">
                <a:solidFill>
                  <a:schemeClr val="bg1"/>
                </a:solidFill>
              </a:rPr>
              <a:t>2</a:t>
            </a:r>
            <a:endParaRPr lang="ru-RU" sz="2400" b="1" u="sng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 диффундирует из плазмы 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крови в межклеточное 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вещество других тканей и </a:t>
            </a:r>
          </a:p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  далее - в клетки.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Выделяемый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клетками </a:t>
            </a:r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 углекислый газ </a:t>
            </a:r>
            <a:r>
              <a:rPr lang="en-US" sz="2400" b="1" u="sng" dirty="0" smtClean="0">
                <a:solidFill>
                  <a:schemeClr val="bg1"/>
                </a:solidFill>
                <a:cs typeface="Arial" pitchFamily="34" charset="0"/>
              </a:rPr>
              <a:t>CO</a:t>
            </a:r>
            <a:r>
              <a:rPr lang="en-US" sz="2400" b="1" u="sng" baseline="-25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ru-RU" sz="2400" b="1" baseline="-25000" dirty="0" smtClean="0">
                <a:solidFill>
                  <a:srgbClr val="003054"/>
                </a:solidFill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, наоборот, поступает в кровь, где частично связывается гемоглобином, а большей частью - с водой.</a:t>
            </a:r>
          </a:p>
        </p:txBody>
      </p:sp>
      <p:sp>
        <p:nvSpPr>
          <p:cNvPr id="6" name="Хорда 5"/>
          <p:cNvSpPr/>
          <p:nvPr/>
        </p:nvSpPr>
        <p:spPr>
          <a:xfrm rot="4292064">
            <a:off x="1383051" y="2836527"/>
            <a:ext cx="2461338" cy="3736398"/>
          </a:xfrm>
          <a:prstGeom prst="chord">
            <a:avLst>
              <a:gd name="adj1" fmla="val 2700000"/>
              <a:gd name="adj2" fmla="val 16289520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апля 3"/>
          <p:cNvSpPr/>
          <p:nvPr/>
        </p:nvSpPr>
        <p:spPr>
          <a:xfrm>
            <a:off x="323528" y="1340768"/>
            <a:ext cx="2808312" cy="2704712"/>
          </a:xfrm>
          <a:prstGeom prst="teardrop">
            <a:avLst>
              <a:gd name="adj" fmla="val 10931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027286" y="3333986"/>
            <a:ext cx="1270244" cy="1918220"/>
            <a:chOff x="1027286" y="3333986"/>
            <a:chExt cx="1270244" cy="1918220"/>
          </a:xfrm>
        </p:grpSpPr>
        <p:sp>
          <p:nvSpPr>
            <p:cNvPr id="9" name="Выгнутая влево стрелка 8"/>
            <p:cNvSpPr/>
            <p:nvPr/>
          </p:nvSpPr>
          <p:spPr>
            <a:xfrm rot="20062432">
              <a:off x="1027286" y="3333986"/>
              <a:ext cx="1178862" cy="1918220"/>
            </a:xfrm>
            <a:prstGeom prst="curvedRightArrow">
              <a:avLst>
                <a:gd name="adj1" fmla="val 40420"/>
                <a:gd name="adj2" fmla="val 50000"/>
                <a:gd name="adj3" fmla="val 25000"/>
              </a:avLst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8375" y="4581128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CO</a:t>
              </a:r>
              <a:r>
                <a:rPr lang="en-US" b="1" baseline="-25000" dirty="0"/>
                <a:t>2 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154416" y="2496475"/>
            <a:ext cx="1234768" cy="1918220"/>
            <a:chOff x="2420523" y="2215103"/>
            <a:chExt cx="1234768" cy="1918220"/>
          </a:xfrm>
        </p:grpSpPr>
        <p:sp>
          <p:nvSpPr>
            <p:cNvPr id="14" name="Выгнутая влево стрелка 13"/>
            <p:cNvSpPr/>
            <p:nvPr/>
          </p:nvSpPr>
          <p:spPr>
            <a:xfrm rot="9285602">
              <a:off x="2476429" y="2215103"/>
              <a:ext cx="1178862" cy="1918220"/>
            </a:xfrm>
            <a:prstGeom prst="curvedRightArrow">
              <a:avLst>
                <a:gd name="adj1" fmla="val 39563"/>
                <a:gd name="adj2" fmla="val 50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rot="21169780">
              <a:off x="2420523" y="2479656"/>
              <a:ext cx="449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b="1" baseline="-25000" dirty="0"/>
                <a:t>2</a:t>
              </a:r>
              <a:endParaRPr lang="ru-RU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23528" y="57584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u="sng" dirty="0">
                <a:solidFill>
                  <a:srgbClr val="FF0000"/>
                </a:solidFill>
                <a:cs typeface="Arial" pitchFamily="34" charset="0"/>
              </a:rPr>
              <a:t>Артериальная кровь </a:t>
            </a:r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превращается в </a:t>
            </a:r>
            <a:r>
              <a:rPr lang="ru-RU" sz="2400" b="1" i="1" u="sng" dirty="0">
                <a:solidFill>
                  <a:srgbClr val="006699"/>
                </a:solidFill>
                <a:cs typeface="Arial" pitchFamily="34" charset="0"/>
              </a:rPr>
              <a:t>венозную.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88870" y="260648"/>
            <a:ext cx="7472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Внутреннее дыхание</a:t>
            </a:r>
          </a:p>
        </p:txBody>
      </p:sp>
      <p:sp>
        <p:nvSpPr>
          <p:cNvPr id="20" name="TextBox 19"/>
          <p:cNvSpPr txBox="1"/>
          <p:nvPr/>
        </p:nvSpPr>
        <p:spPr>
          <a:xfrm rot="19448425">
            <a:off x="1201067" y="4609502"/>
            <a:ext cx="319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Межклеточная жидкость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4" grpId="0" animBg="1"/>
      <p:bldP spid="15" grpId="0"/>
      <p:bldP spid="17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gnetic Disk 11"/>
          <p:cNvSpPr/>
          <p:nvPr/>
        </p:nvSpPr>
        <p:spPr>
          <a:xfrm>
            <a:off x="341478" y="2358420"/>
            <a:ext cx="1293854" cy="1681315"/>
          </a:xfrm>
          <a:prstGeom prst="flowChartMagneticDisk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27671" y="188640"/>
            <a:ext cx="75113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Гуморальная ругуляция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дыхания</a:t>
            </a:r>
            <a:endParaRPr lang="en-US" sz="5400" b="1" cap="none" spc="0" dirty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4" y="3990317"/>
            <a:ext cx="3096344" cy="919401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Увеличение в крови концентрации СО</a:t>
            </a:r>
            <a:r>
              <a:rPr lang="ru-RU" sz="1200" b="1" dirty="0" smtClean="0">
                <a:solidFill>
                  <a:srgbClr val="000066"/>
                </a:solidFill>
                <a:latin typeface="+mn-lt"/>
              </a:rPr>
              <a:t>2</a:t>
            </a:r>
            <a:endParaRPr lang="en-US" sz="24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296" y="4865994"/>
            <a:ext cx="2476872" cy="1736646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Дыхательные центры продолговатого мозга</a:t>
            </a:r>
            <a:endParaRPr lang="en-US" sz="24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" name="Picture 2" descr="C:\Users\Qosmio\Desktop\ostavit\Анатомия illyustracii\иллюстрации дыхание\New folder\нервы иллюстрации\BrainLobesLabelle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67" y="2363410"/>
            <a:ext cx="2034749" cy="173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0426" y="4841368"/>
            <a:ext cx="2411760" cy="132802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Диафрагма</a:t>
            </a:r>
          </a:p>
          <a:p>
            <a:r>
              <a:rPr lang="ru-RU" sz="2400" b="1" dirty="0" smtClean="0">
                <a:solidFill>
                  <a:srgbClr val="000066"/>
                </a:solidFill>
                <a:latin typeface="+mn-lt"/>
              </a:rPr>
              <a:t>Межреберные мышцы</a:t>
            </a:r>
          </a:p>
        </p:txBody>
      </p:sp>
      <p:sp>
        <p:nvSpPr>
          <p:cNvPr id="8" name="Curved Down Arrow 7"/>
          <p:cNvSpPr/>
          <p:nvPr/>
        </p:nvSpPr>
        <p:spPr>
          <a:xfrm rot="450650">
            <a:off x="1620040" y="2982730"/>
            <a:ext cx="3307236" cy="74305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28740"/>
            <a:ext cx="1899906" cy="239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rved Down Arrow 8"/>
          <p:cNvSpPr/>
          <p:nvPr/>
        </p:nvSpPr>
        <p:spPr>
          <a:xfrm rot="425168">
            <a:off x="4806592" y="3321722"/>
            <a:ext cx="2953904" cy="653289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341478" y="3198723"/>
            <a:ext cx="1293854" cy="791223"/>
          </a:xfrm>
          <a:prstGeom prst="flowChartMagneticDisk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Magnetic Disk 14"/>
          <p:cNvSpPr/>
          <p:nvPr/>
        </p:nvSpPr>
        <p:spPr>
          <a:xfrm>
            <a:off x="341478" y="3019443"/>
            <a:ext cx="1293854" cy="1020292"/>
          </a:xfrm>
          <a:prstGeom prst="flowChartMagneticDisk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8" y="2804804"/>
            <a:ext cx="1293854" cy="126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8" y="2358420"/>
            <a:ext cx="1317625" cy="174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3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495" y="1565803"/>
            <a:ext cx="284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Усиливает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3059" y="4783846"/>
            <a:ext cx="246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Ослабляет</a:t>
            </a:r>
            <a:endParaRPr lang="ru-RU" sz="3200" b="1" dirty="0">
              <a:solidFill>
                <a:srgbClr val="0030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11"/>
          <p:cNvSpPr/>
          <p:nvPr/>
        </p:nvSpPr>
        <p:spPr>
          <a:xfrm>
            <a:off x="281495" y="188640"/>
            <a:ext cx="5112568" cy="1267224"/>
          </a:xfrm>
          <a:prstGeom prst="cloudCallout">
            <a:avLst/>
          </a:prstGeom>
          <a:solidFill>
            <a:srgbClr val="9999FF"/>
          </a:solidFill>
          <a:ln>
            <a:noFill/>
          </a:ln>
          <a:effectLst>
            <a:outerShdw dist="12700" dir="8040000" sx="90000" sy="-19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Избыток</a:t>
            </a:r>
          </a:p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</a:t>
            </a:r>
            <a:r>
              <a:rPr lang="ru-RU" sz="44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Скругленный прямоугольник 16"/>
          <p:cNvSpPr/>
          <p:nvPr/>
        </p:nvSpPr>
        <p:spPr>
          <a:xfrm>
            <a:off x="3851920" y="5373216"/>
            <a:ext cx="5151042" cy="1267224"/>
          </a:xfrm>
          <a:prstGeom prst="cloudCallou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Недостаток</a:t>
            </a:r>
          </a:p>
          <a:p>
            <a:pPr algn="ctr"/>
            <a:r>
              <a:rPr lang="ru-RU" sz="44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СО2</a:t>
            </a:r>
            <a:endParaRPr lang="ru-RU" sz="4400" b="1" dirty="0">
              <a:solidFill>
                <a:srgbClr val="0030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26" y="2090495"/>
            <a:ext cx="1898161" cy="2388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7682" y="3074240"/>
            <a:ext cx="4379759" cy="170960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ru-RU" sz="4000" b="1" dirty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000" b="1" dirty="0" smtClean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астота </a:t>
            </a:r>
            <a:r>
              <a:rPr lang="ru-RU" sz="4000" b="1" dirty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b="1" dirty="0" smtClean="0">
                <a:solidFill>
                  <a:srgbClr val="003054"/>
                </a:solidFill>
                <a:latin typeface="Times New Roman" pitchFamily="18" charset="0"/>
                <a:cs typeface="Times New Roman" pitchFamily="18" charset="0"/>
              </a:rPr>
              <a:t>глубина дыхания</a:t>
            </a:r>
            <a:endParaRPr lang="ru-RU" sz="4000" b="1" dirty="0">
              <a:solidFill>
                <a:srgbClr val="0030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ghtning Bolt 21"/>
          <p:cNvSpPr/>
          <p:nvPr/>
        </p:nvSpPr>
        <p:spPr>
          <a:xfrm>
            <a:off x="1487334" y="2074989"/>
            <a:ext cx="436086" cy="1998502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ightning Bolt 24"/>
          <p:cNvSpPr/>
          <p:nvPr/>
        </p:nvSpPr>
        <p:spPr>
          <a:xfrm rot="13005702">
            <a:off x="6326986" y="3992393"/>
            <a:ext cx="1756286" cy="469945"/>
          </a:xfrm>
          <a:prstGeom prst="curvedUpArrow">
            <a:avLst/>
          </a:prstGeom>
          <a:solidFill>
            <a:srgbClr val="5540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utoShape 15"/>
          <p:cNvSpPr>
            <a:spLocks noChangeArrowheads="1"/>
          </p:cNvSpPr>
          <p:nvPr/>
        </p:nvSpPr>
        <p:spPr bwMode="auto">
          <a:xfrm>
            <a:off x="5652120" y="848639"/>
            <a:ext cx="3197745" cy="282630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noFill/>
            <a:round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 усиления вентиляции легких </a:t>
            </a:r>
            <a:r>
              <a:rPr lang="ru-RU" sz="2000" b="1" dirty="0" smtClean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дыхание приостанавливается</a:t>
            </a:r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т.к. концентрация </a:t>
            </a:r>
            <a:r>
              <a:rPr lang="en-US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000" b="1" baseline="-25000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0030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крови снижается.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49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2" grpId="0" animBg="1"/>
      <p:bldP spid="18" grpId="0"/>
      <p:bldP spid="22" grpId="0" animBg="1"/>
      <p:bldP spid="25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31674" y="1700808"/>
            <a:ext cx="3880286" cy="132802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Непроизвольная регуляция частоты и глубины дыхания.</a:t>
            </a:r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4860032" y="1653997"/>
            <a:ext cx="3880285" cy="132802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Произвольная регуляция частоты и глубины дыхания.</a:t>
            </a:r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32847" y="3975113"/>
            <a:ext cx="3830517" cy="919401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Дыхательным центром продолговатого мозга.</a:t>
            </a:r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4966031" y="3963034"/>
            <a:ext cx="3809516" cy="919401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Корой больших полушарий.</a:t>
            </a:r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407963" y="4941168"/>
            <a:ext cx="3880286" cy="173664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Воздействие на </a:t>
            </a:r>
            <a:r>
              <a:rPr lang="ru-RU" sz="2400" b="1" dirty="0" err="1">
                <a:solidFill>
                  <a:srgbClr val="003054"/>
                </a:solidFill>
                <a:latin typeface="+mn-lt"/>
                <a:cs typeface="Times New Roman" pitchFamily="18" charset="0"/>
              </a:rPr>
              <a:t>холодовые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, болевые и др. рецепторы может приостановить дыхание.</a:t>
            </a:r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5019601" y="4941168"/>
            <a:ext cx="3809516" cy="1736646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Мы </a:t>
            </a:r>
            <a:r>
              <a:rPr lang="ru-RU" sz="2400" b="1" dirty="0">
                <a:solidFill>
                  <a:srgbClr val="003054"/>
                </a:solidFill>
                <a:latin typeface="+mn-lt"/>
                <a:cs typeface="Times New Roman" pitchFamily="18" charset="0"/>
              </a:rPr>
              <a:t>можем произвольно ускорить или остановить дыхание</a:t>
            </a:r>
            <a:r>
              <a:rPr lang="ru-RU" sz="24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3054"/>
              </a:solidFill>
              <a:latin typeface="+mn-lt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rved Down Arrow 1"/>
          <p:cNvSpPr/>
          <p:nvPr/>
        </p:nvSpPr>
        <p:spPr>
          <a:xfrm rot="2624345">
            <a:off x="7077985" y="1070919"/>
            <a:ext cx="1283515" cy="504056"/>
          </a:xfrm>
          <a:prstGeom prst="curved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Up Arrow 2"/>
          <p:cNvSpPr/>
          <p:nvPr/>
        </p:nvSpPr>
        <p:spPr>
          <a:xfrm rot="8925359">
            <a:off x="727502" y="1076500"/>
            <a:ext cx="1598997" cy="487448"/>
          </a:xfrm>
          <a:prstGeom prst="curved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1954288" y="404664"/>
            <a:ext cx="5426000" cy="783193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3175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flat" dir="tl">
              <a:rot lat="0" lon="0" rev="6600000"/>
            </a:lightRig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054"/>
                </a:solidFill>
                <a:latin typeface="+mn-lt"/>
                <a:cs typeface="Times New Roman" pitchFamily="18" charset="0"/>
              </a:rPr>
              <a:t>НЕРВНАЯ РЕГУЛЯЦИЯ</a:t>
            </a:r>
            <a:endParaRPr lang="ru-RU" sz="4000" b="1" dirty="0">
              <a:solidFill>
                <a:srgbClr val="003054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8" y="5913346"/>
            <a:ext cx="1239858" cy="9446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02153" y="3099862"/>
            <a:ext cx="3830517" cy="7920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Осуществляется</a:t>
            </a:r>
            <a:endParaRPr lang="en-US" sz="28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002615" y="3107290"/>
            <a:ext cx="3803121" cy="7920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Осуществляется</a:t>
            </a:r>
            <a:endParaRPr lang="en-US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32086" y="2912376"/>
            <a:ext cx="1427946" cy="374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Кликни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1313">
            <a:off x="3542436" y="3250212"/>
            <a:ext cx="534938" cy="50819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643683" y="2841345"/>
            <a:ext cx="1427946" cy="374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Кликни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754">
            <a:off x="8109886" y="3214150"/>
            <a:ext cx="495540" cy="4707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437" grpId="0" animBg="1"/>
      <p:bldP spid="18458" grpId="0" animBg="1"/>
      <p:bldP spid="18461" grpId="0" animBg="1"/>
      <p:bldP spid="18463" grpId="0" animBg="1"/>
      <p:bldP spid="18465" grpId="0" animBg="1"/>
      <p:bldP spid="18467" grpId="0" animBg="1"/>
      <p:bldP spid="2" grpId="0" animBg="1"/>
      <p:bldP spid="3" grpId="0" animBg="1"/>
      <p:bldP spid="18455" grpId="0" animBg="1"/>
      <p:bldP spid="4" grpId="0" animBg="1"/>
      <p:bldP spid="13" grpId="0" animBg="1"/>
      <p:bldP spid="6" grpId="0" animBg="1"/>
      <p:bldP spid="6" grpId="1" animBg="1"/>
      <p:bldP spid="18" grpId="0" animBg="1"/>
      <p:bldP spid="1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158" y="2041356"/>
            <a:ext cx="4714908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04048" y="1600199"/>
            <a:ext cx="3810000" cy="5073313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Если инородные частицы преграждают путь вдыхаемому воздуху, то возникают специальные дыхательные действия – чихание и кашель, которые выталкивают эти частицы. Кашель освобождает бронхи, трахею и горло, а чихание создает мощный поток воздуха в носовой полости. Установлено, что при чихании воздух выталкивается со скоростью 150 </a:t>
            </a:r>
            <a:r>
              <a:rPr lang="ru-RU" sz="2000" b="1" dirty="0" err="1" smtClean="0">
                <a:solidFill>
                  <a:srgbClr val="003054"/>
                </a:solidFill>
                <a:latin typeface="+mn-lt"/>
                <a:cs typeface="Arial" pitchFamily="34" charset="0"/>
              </a:rPr>
              <a:t>км\час</a:t>
            </a:r>
            <a:r>
              <a:rPr lang="ru-RU" sz="20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  <a:endParaRPr lang="ru-RU" sz="20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154" y="381000"/>
            <a:ext cx="6760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Защитные реакции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63340873"/>
              </p:ext>
            </p:extLst>
          </p:nvPr>
        </p:nvGraphicFramePr>
        <p:xfrm>
          <a:off x="150956" y="188640"/>
          <a:ext cx="8669515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 descr="U24_1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897060"/>
            <a:ext cx="1224136" cy="144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88661"/>
            <a:ext cx="1159577" cy="8164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7654993">
            <a:off x="470708" y="2500033"/>
            <a:ext cx="4606882" cy="1687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5317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Функции органов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дыхания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Qosmio\Desktop\New folder (2)\1308380811_0_5d540_65f4eb85_orig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92" y="4149080"/>
            <a:ext cx="1008112" cy="1344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346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6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8CDBE863-7B9B-4242-AA87-14C8CAE12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CD3444DB-68FF-4B65-8281-70789056D2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E5ACD152-DA1F-4A88-909D-9E9D5BD5A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A53ED418-2334-4ADD-8C12-886BA064E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3DF7C431-D546-41CA-92D2-265FE77D3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8B08FCA3-4B30-4A7F-AF9C-3E5C04329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804215" y="2929540"/>
            <a:ext cx="50657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Больной 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человек, не соблюдающий правил гигиены, становится источником инфекции</a:t>
            </a:r>
            <a:r>
              <a:rPr lang="ru-RU" sz="2800" b="1" dirty="0">
                <a:solidFill>
                  <a:srgbClr val="003054"/>
                </a:solidFill>
                <a:latin typeface="+mn-lt"/>
              </a:rPr>
              <a:t>. </a:t>
            </a:r>
          </a:p>
        </p:txBody>
      </p:sp>
      <p:sp>
        <p:nvSpPr>
          <p:cNvPr id="35848" name="Rectangle 8" descr="чихание"/>
          <p:cNvSpPr>
            <a:spLocks noChangeAspect="1" noChangeArrowheads="1"/>
          </p:cNvSpPr>
          <p:nvPr/>
        </p:nvSpPr>
        <p:spPr bwMode="auto">
          <a:xfrm>
            <a:off x="6588224" y="2641521"/>
            <a:ext cx="2351396" cy="2376264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0" b="99000" l="1111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 anchor="ctr">
            <a:sp3d/>
          </a:bodyPr>
          <a:lstStyle/>
          <a:p>
            <a:endParaRPr lang="ru-RU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57158" y="1166875"/>
            <a:ext cx="795982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Book Antiqua" pitchFamily="18" charset="0"/>
              </a:rPr>
              <a:t> </a:t>
            </a: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Дышать рекомендуется через нос, т.к. при дыхании ртом в легкие поступает холодный воздух, что и является причиной простудных заболеваний.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31958"/>
            <a:ext cx="6130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Гигиена дыхания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6514" y="4760574"/>
            <a:ext cx="5214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При воспалительных процессах возникает кашель, помогающий удалять слизь из дыхательных путей. 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Капля 1"/>
          <p:cNvSpPr/>
          <p:nvPr/>
        </p:nvSpPr>
        <p:spPr>
          <a:xfrm>
            <a:off x="7367424" y="3621159"/>
            <a:ext cx="144016" cy="136213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апля 2"/>
          <p:cNvSpPr/>
          <p:nvPr/>
        </p:nvSpPr>
        <p:spPr>
          <a:xfrm>
            <a:off x="7347740" y="3840340"/>
            <a:ext cx="108011" cy="348365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апля 3"/>
          <p:cNvSpPr/>
          <p:nvPr/>
        </p:nvSpPr>
        <p:spPr>
          <a:xfrm>
            <a:off x="7071303" y="3689265"/>
            <a:ext cx="165221" cy="233286"/>
          </a:xfrm>
          <a:prstGeom prst="teardrop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9" y="4019916"/>
            <a:ext cx="1901937" cy="2541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8" grpId="0" animBg="1"/>
      <p:bldP spid="35850" grpId="0"/>
      <p:bldP spid="8" grpId="0"/>
      <p:bldP spid="7" grpId="0"/>
      <p:bldP spid="2" grpId="0" animBg="1"/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6074" y="295327"/>
            <a:ext cx="642942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Глотая крупные куски пищи,</a:t>
            </a:r>
          </a:p>
          <a:p>
            <a:pPr marL="457200" indent="-457200"/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можно подавиться перекрыть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трахею.</a:t>
            </a:r>
            <a:endParaRPr lang="ru-RU" sz="32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" name="Рисунок 9" descr="http://www.aif.ru/pictures/2/pod-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2357430"/>
            <a:ext cx="1907540" cy="23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Рисунок 10" descr="http://www.aif.ru/pictures/2/pod-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14942" y="2500306"/>
            <a:ext cx="1907540" cy="238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2" name="TextBox 11"/>
          <p:cNvSpPr txBox="1"/>
          <p:nvPr/>
        </p:nvSpPr>
        <p:spPr>
          <a:xfrm>
            <a:off x="428596" y="5000636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pitchFamily="34" charset="0"/>
              </a:rPr>
              <a:t>Помоги себе сам!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883315"/>
            <a:ext cx="25504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Помоги другому!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4" descr="кашель 01"/>
          <p:cNvSpPr>
            <a:spLocks noChangeAspect="1" noChangeArrowheads="1"/>
          </p:cNvSpPr>
          <p:nvPr/>
        </p:nvSpPr>
        <p:spPr bwMode="auto">
          <a:xfrm>
            <a:off x="6808266" y="488602"/>
            <a:ext cx="2088778" cy="2088778"/>
          </a:xfrm>
          <a:prstGeom prst="rect">
            <a:avLst/>
          </a:prstGeom>
          <a:blipFill dpi="0"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9" b="99091" l="10000" r="91818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8978" y="357166"/>
            <a:ext cx="6159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ЭТО ИНТЕРЕСНО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514291"/>
            <a:ext cx="5232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300-350 млн. альвеол с общей площадью – 100 кв.м</a:t>
            </a:r>
            <a:endParaRPr lang="ru-RU" sz="2800" b="1" dirty="0">
              <a:solidFill>
                <a:srgbClr val="003054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9124" y="2114455"/>
            <a:ext cx="4429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Длина легочного капилляра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– 7-8 мкм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30003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Через капилляры альвеол кровь проходит за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0,8 с, 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но гемоглобин успевает насытиться кислородом</a:t>
            </a:r>
            <a:endParaRPr lang="ru-RU" sz="2800" b="1" dirty="0">
              <a:solidFill>
                <a:srgbClr val="003054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675" y="4828509"/>
            <a:ext cx="685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Мы всегда говорим на выдохе. Только в редких случаях мы это делаем на вдохе, произнося короткие слова, например «да» или «нет»</a:t>
            </a:r>
            <a:endParaRPr lang="ru-RU" sz="2800" b="1" dirty="0">
              <a:solidFill>
                <a:srgbClr val="00305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" name="Рисунок 12" descr="ы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714620"/>
            <a:ext cx="17859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6264532"/>
              </p:ext>
            </p:extLst>
          </p:nvPr>
        </p:nvGraphicFramePr>
        <p:xfrm>
          <a:off x="1259632" y="476672"/>
          <a:ext cx="66967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6" descr="avatar76"/>
          <p:cNvSpPr>
            <a:spLocks noChangeArrowheads="1"/>
          </p:cNvSpPr>
          <p:nvPr/>
        </p:nvSpPr>
        <p:spPr bwMode="auto">
          <a:xfrm>
            <a:off x="3491880" y="2420888"/>
            <a:ext cx="2160240" cy="2088232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24572"/>
            <a:ext cx="1384548" cy="1384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873" b="4457"/>
          <a:stretch/>
        </p:blipFill>
        <p:spPr>
          <a:xfrm>
            <a:off x="107504" y="134326"/>
            <a:ext cx="8856984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058">
            <a:off x="2156578" y="1836510"/>
            <a:ext cx="4154050" cy="30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8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3CF0062F-E9DC-408C-AE72-70F261DCC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6D293860-BF3D-40D1-AAA6-EF4F2D61C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1FC74280-C987-4BF2-B0E8-8A85B1F12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FC08ED79-B335-48C9-A17D-8E97802B1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44D670DB-449D-41E8-9CC0-E5D7D7935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1FEA48AA-DDFC-4E8D-A9EC-601524774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B0B1D58B-FE0C-454A-8AF1-A99D23C2E8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631CCEDF-9071-42E3-9702-3BFF471802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E45554D3-38E6-4975-95F8-7706B95C5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F2ABEFC8-609E-4F5E-BBB4-E850BC23CC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BCC1C0E3-307C-45BE-A0F1-18F9A5C30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59083569"/>
              </p:ext>
            </p:extLst>
          </p:nvPr>
        </p:nvGraphicFramePr>
        <p:xfrm>
          <a:off x="107504" y="404664"/>
          <a:ext cx="878497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23528" y="3717032"/>
            <a:ext cx="2520280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Носовая полость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4509120"/>
            <a:ext cx="2520280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Ротовая полость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0296" y="5215486"/>
            <a:ext cx="2533512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Глотка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371703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Легкие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72200" y="371703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Гортань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72200" y="4437112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054"/>
                </a:solidFill>
                <a:cs typeface="Arial" pitchFamily="34" charset="0"/>
              </a:rPr>
              <a:t>Трахея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60202" y="5203081"/>
            <a:ext cx="2376264" cy="576064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054"/>
                </a:solidFill>
                <a:cs typeface="Arial" pitchFamily="34" charset="0"/>
              </a:rPr>
              <a:t>Бронхи</a:t>
            </a:r>
            <a:endParaRPr lang="ru-RU" sz="2400" b="1" dirty="0">
              <a:solidFill>
                <a:srgbClr val="003054"/>
              </a:solidFill>
              <a:cs typeface="Arial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122"/>
            <a:ext cx="1239858" cy="9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01B44C7B-B442-42AC-81AD-70A6472DA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04F6E1B6-B62C-4D5C-B150-A8311E89C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4DF2C9DD-CFF2-4A52-89E4-817B62DEF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DA573A53-1AEA-4D48-A746-AA051172C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D33D3DC4-770E-48C4-88AD-D959AC0DA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DB238ADE-50D5-4849-A74A-53E3EF5D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EB28C08A-16BD-40B1-84F1-C222740577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00D96F07-64A4-4FEB-9947-32C6DD08B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C1A5F90E-7237-4E57-81D7-B223419E42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EB4D3B1E-49BB-41E0-88ED-4EA84ED5D4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72D4C51A-8C7F-407A-9BFD-557F7D0C63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троение органов дыхан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1498" r="89888">
                        <a14:backgroundMark x1="80150" y1="75000" x2="80150" y2="75000"/>
                        <a14:backgroundMark x1="76404" y1="74250" x2="76404" y2="74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26" t="14348" r="16015" b="12956"/>
          <a:stretch/>
        </p:blipFill>
        <p:spPr bwMode="auto">
          <a:xfrm flipH="1">
            <a:off x="4644006" y="548680"/>
            <a:ext cx="387208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4-конечная звезда 18"/>
          <p:cNvSpPr/>
          <p:nvPr/>
        </p:nvSpPr>
        <p:spPr>
          <a:xfrm>
            <a:off x="5176687" y="5646629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4-конечная звезда 1"/>
          <p:cNvSpPr/>
          <p:nvPr/>
        </p:nvSpPr>
        <p:spPr>
          <a:xfrm>
            <a:off x="5455060" y="1640869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5858838" y="2868547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5426790" y="2148467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4857292" y="3476011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4572000" y="4221088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4478523" y="5049180"/>
            <a:ext cx="432048" cy="360040"/>
          </a:xfrm>
          <a:prstGeom prst="star4">
            <a:avLst/>
          </a:prstGeom>
          <a:solidFill>
            <a:srgbClr val="FFFF0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1" y="332656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Полость носа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1" y="1252147"/>
            <a:ext cx="2767125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Глотка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3366" y="2148467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Гортань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7234" y="3032956"/>
            <a:ext cx="2767124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Трахея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7234" y="3961692"/>
            <a:ext cx="2733256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Бронхи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7234" y="4869160"/>
            <a:ext cx="2733256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Легкие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7233" y="5826649"/>
            <a:ext cx="2739019" cy="720080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</a:rPr>
              <a:t>Бронхиолы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307988"/>
            <a:ext cx="8496943" cy="6238741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Кликни на звездочки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1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04664"/>
            <a:ext cx="80596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Верхние дыхательные пути</a:t>
            </a:r>
            <a:endParaRPr lang="ru-RU" sz="4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797" y="1480137"/>
            <a:ext cx="460335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652120" y="3171080"/>
            <a:ext cx="2088232" cy="648072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Ротовая полость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600" y="3284984"/>
            <a:ext cx="1368152" cy="648072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Носовая полость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68211" y="5504508"/>
            <a:ext cx="1014199" cy="504056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Глотка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6136" y="4734154"/>
            <a:ext cx="2088232" cy="648072"/>
          </a:xfrm>
          <a:prstGeom prst="round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Надгортанник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42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4899" y="381000"/>
            <a:ext cx="6124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305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Носовая полость</a:t>
            </a:r>
            <a:endParaRPr lang="ru-RU" sz="5400" b="1" dirty="0">
              <a:ln w="11430"/>
              <a:solidFill>
                <a:srgbClr val="00305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6879" y="4077072"/>
            <a:ext cx="7860665" cy="2485787"/>
          </a:xfrm>
          <a:prstGeom prst="roundRect">
            <a:avLst/>
          </a:prstGeom>
          <a:solidFill>
            <a:srgbClr val="9999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Образована лицевыми костями, хрящами и разделена на две симметричные половины.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800" b="1" dirty="0">
                <a:solidFill>
                  <a:srgbClr val="003054"/>
                </a:solidFill>
                <a:latin typeface="+mn-lt"/>
                <a:cs typeface="Arial" pitchFamily="34" charset="0"/>
              </a:rPr>
              <a:t>В полость носа открывается носослезный канал, по которому выводится избыток слезной жидкости</a:t>
            </a:r>
            <a:r>
              <a:rPr lang="ru-RU" sz="2800" b="1" dirty="0" smtClean="0">
                <a:solidFill>
                  <a:srgbClr val="003054"/>
                </a:solidFill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" y="5913346"/>
            <a:ext cx="1239858" cy="944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87" b="100000" l="11143" r="86000">
                        <a14:foregroundMark x1="44286" y1="84681" x2="44286" y2="84681"/>
                        <a14:foregroundMark x1="39143" y1="82340" x2="39143" y2="82340"/>
                        <a14:foregroundMark x1="39143" y1="79362" x2="39143" y2="79362"/>
                        <a14:foregroundMark x1="42286" y1="94043" x2="42286" y2="94043"/>
                        <a14:foregroundMark x1="60286" y1="93617" x2="60286" y2="9361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9097" r="19388" b="1465"/>
          <a:stretch/>
        </p:blipFill>
        <p:spPr>
          <a:xfrm>
            <a:off x="5364088" y="1412776"/>
            <a:ext cx="1994635" cy="2529251"/>
          </a:xfrm>
          <a:prstGeom prst="rect">
            <a:avLst/>
          </a:prstGeom>
        </p:spPr>
      </p:pic>
      <p:pic>
        <p:nvPicPr>
          <p:cNvPr id="19" name="Рисунок 18" descr="485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162" t="20829" r="14360" b="27808"/>
          <a:stretch/>
        </p:blipFill>
        <p:spPr>
          <a:xfrm flipH="1">
            <a:off x="539552" y="1107191"/>
            <a:ext cx="4044795" cy="296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3857381"/>
            <a:ext cx="3490033" cy="25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5" name="Скругленный прямоугольник 4"/>
          <p:cNvSpPr/>
          <p:nvPr/>
        </p:nvSpPr>
        <p:spPr>
          <a:xfrm>
            <a:off x="1763688" y="836712"/>
            <a:ext cx="5832648" cy="2485787"/>
          </a:xfrm>
          <a:prstGeom prst="roundRect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Слизистая оболочка выстилающая носовую полость обильно снабжена ресничками, кровеносными сосудами и железами выделяющими слизь.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86"/>
          <a:stretch/>
        </p:blipFill>
        <p:spPr>
          <a:xfrm>
            <a:off x="4339519" y="3789040"/>
            <a:ext cx="3477473" cy="256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46575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563894df9645fd38d678dc4681afabc42d4e99"/>
</p:tagLst>
</file>

<file path=ppt/theme/theme1.xml><?xml version="1.0" encoding="utf-8"?>
<a:theme xmlns:a="http://schemas.openxmlformats.org/drawingml/2006/main" name="Тема7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3551</TotalTime>
  <Words>1155</Words>
  <Application>Microsoft Office PowerPoint</Application>
  <PresentationFormat>Экран (4:3)</PresentationFormat>
  <Paragraphs>259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Курбанова Наталья</dc:creator>
  <cp:lastModifiedBy>Гаджи Магомедов</cp:lastModifiedBy>
  <cp:revision>407</cp:revision>
  <dcterms:created xsi:type="dcterms:W3CDTF">2008-12-06T13:12:22Z</dcterms:created>
  <dcterms:modified xsi:type="dcterms:W3CDTF">2018-05-14T17:30:01Z</dcterms:modified>
</cp:coreProperties>
</file>